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6">
          <p15:clr>
            <a:srgbClr val="A4A3A4"/>
          </p15:clr>
        </p15:guide>
        <p15:guide id="2" pos="144">
          <p15:clr>
            <a:srgbClr val="A4A3A4"/>
          </p15:clr>
        </p15:guide>
        <p15:guide id="3" pos="5616">
          <p15:clr>
            <a:srgbClr val="A4A3A4"/>
          </p15:clr>
        </p15:guide>
        <p15:guide id="4" orient="horz" pos="144">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 roundtripDataSignature="AMtx7mikNCI/CEnMdU1rbiloCwvd7I4U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76A9F-0FF4-47B5-BCB7-A577353FF1BB}" v="424" dt="2025-04-24T21:48:15.242"/>
    <p1510:client id="{5322B9F6-BD46-4DE4-843C-B7931931BC20}" v="57" dt="2025-04-24T00:28:14.652"/>
    <p1510:client id="{5C665F2B-8EDB-4041-952C-FE1A958D1D08}" v="495" dt="2025-04-24T21:44:28.933"/>
    <p1510:client id="{815E7C7D-3B80-4766-992A-A6A31E95EA18}" v="537" dt="2025-04-24T21:43:21.521"/>
    <p1510:client id="{EDF4AD52-4027-4DDC-A488-03C4AC8BAEA4}" v="573" dt="2025-04-24T21:49:53.690"/>
    <p1510:client id="{FA28EC90-B3C5-4457-B16E-E465C67E7AB6}" v="132" dt="2025-04-25T09:46:04.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1928" y="168"/>
      </p:cViewPr>
      <p:guideLst>
        <p:guide orient="horz" pos="4176"/>
        <p:guide pos="144"/>
        <p:guide pos="5616"/>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Kehair" userId="/vJHSeiuhp56K9Ib1GP7DmfzSUVrs/ux6ipGPSwHrm0=" providerId="None" clId="Web-{5C665F2B-8EDB-4041-952C-FE1A958D1D08}"/>
    <pc:docChg chg="modSld">
      <pc:chgData name="Tara Kehair" userId="/vJHSeiuhp56K9Ib1GP7DmfzSUVrs/ux6ipGPSwHrm0=" providerId="None" clId="Web-{5C665F2B-8EDB-4041-952C-FE1A958D1D08}" dt="2025-04-24T21:44:28.933" v="256" actId="14100"/>
      <pc:docMkLst>
        <pc:docMk/>
      </pc:docMkLst>
      <pc:sldChg chg="addSp modSp">
        <pc:chgData name="Tara Kehair" userId="/vJHSeiuhp56K9Ib1GP7DmfzSUVrs/ux6ipGPSwHrm0=" providerId="None" clId="Web-{5C665F2B-8EDB-4041-952C-FE1A958D1D08}" dt="2025-04-24T21:44:28.933" v="256" actId="14100"/>
        <pc:sldMkLst>
          <pc:docMk/>
          <pc:sldMk cId="0" sldId="256"/>
        </pc:sldMkLst>
        <pc:spChg chg="mod">
          <ac:chgData name="Tara Kehair" userId="/vJHSeiuhp56K9Ib1GP7DmfzSUVrs/ux6ipGPSwHrm0=" providerId="None" clId="Web-{5C665F2B-8EDB-4041-952C-FE1A958D1D08}" dt="2025-04-24T21:44:12.901" v="251" actId="1076"/>
          <ac:spMkLst>
            <pc:docMk/>
            <pc:sldMk cId="0" sldId="256"/>
            <ac:spMk id="9" creationId="{5A2F0985-E03D-F19A-114F-D901FA818C2A}"/>
          </ac:spMkLst>
        </pc:spChg>
        <pc:spChg chg="mod">
          <ac:chgData name="Tara Kehair" userId="/vJHSeiuhp56K9Ib1GP7DmfzSUVrs/ux6ipGPSwHrm0=" providerId="None" clId="Web-{5C665F2B-8EDB-4041-952C-FE1A958D1D08}" dt="2025-04-24T21:44:16.042" v="252" actId="1076"/>
          <ac:spMkLst>
            <pc:docMk/>
            <pc:sldMk cId="0" sldId="256"/>
            <ac:spMk id="11" creationId="{8FA9A115-5393-4EBA-F6CD-94EEE2605F28}"/>
          </ac:spMkLst>
        </pc:spChg>
        <pc:spChg chg="add mod">
          <ac:chgData name="Tara Kehair" userId="/vJHSeiuhp56K9Ib1GP7DmfzSUVrs/ux6ipGPSwHrm0=" providerId="None" clId="Web-{5C665F2B-8EDB-4041-952C-FE1A958D1D08}" dt="2025-04-24T21:44:28.933" v="256" actId="14100"/>
          <ac:spMkLst>
            <pc:docMk/>
            <pc:sldMk cId="0" sldId="256"/>
            <ac:spMk id="14" creationId="{A6D321E0-7536-5703-DB98-AE5CFC6E65EF}"/>
          </ac:spMkLst>
        </pc:spChg>
      </pc:sldChg>
    </pc:docChg>
  </pc:docChgLst>
  <pc:docChgLst>
    <pc:chgData name="Claudia Dumitrescu" userId="NPyukO8IjZnCDzA4yot5nEPkMk05oJCEwb9jUYHlBcQ=" providerId="None" clId="Web-{FA28EC90-B3C5-4457-B16E-E465C67E7AB6}"/>
    <pc:docChg chg="modSld">
      <pc:chgData name="Claudia Dumitrescu" userId="NPyukO8IjZnCDzA4yot5nEPkMk05oJCEwb9jUYHlBcQ=" providerId="None" clId="Web-{FA28EC90-B3C5-4457-B16E-E465C67E7AB6}" dt="2025-04-25T09:46:04.808" v="75" actId="20577"/>
      <pc:docMkLst>
        <pc:docMk/>
      </pc:docMkLst>
      <pc:sldChg chg="addSp modSp">
        <pc:chgData name="Claudia Dumitrescu" userId="NPyukO8IjZnCDzA4yot5nEPkMk05oJCEwb9jUYHlBcQ=" providerId="None" clId="Web-{FA28EC90-B3C5-4457-B16E-E465C67E7AB6}" dt="2025-04-25T09:46:04.808" v="75" actId="20577"/>
        <pc:sldMkLst>
          <pc:docMk/>
          <pc:sldMk cId="0" sldId="256"/>
        </pc:sldMkLst>
        <pc:spChg chg="add mod">
          <ac:chgData name="Claudia Dumitrescu" userId="NPyukO8IjZnCDzA4yot5nEPkMk05oJCEwb9jUYHlBcQ=" providerId="None" clId="Web-{FA28EC90-B3C5-4457-B16E-E465C67E7AB6}" dt="2025-04-25T09:46:04.808" v="75" actId="20577"/>
          <ac:spMkLst>
            <pc:docMk/>
            <pc:sldMk cId="0" sldId="256"/>
            <ac:spMk id="5" creationId="{5223E02A-DAA4-E7F0-3C93-E5859CBC66B9}"/>
          </ac:spMkLst>
        </pc:spChg>
        <pc:spChg chg="mod">
          <ac:chgData name="Claudia Dumitrescu" userId="NPyukO8IjZnCDzA4yot5nEPkMk05oJCEwb9jUYHlBcQ=" providerId="None" clId="Web-{FA28EC90-B3C5-4457-B16E-E465C67E7AB6}" dt="2025-04-25T09:45:28.995" v="70" actId="1076"/>
          <ac:spMkLst>
            <pc:docMk/>
            <pc:sldMk cId="0" sldId="256"/>
            <ac:spMk id="12" creationId="{E2A560C5-0EFC-50CF-2A85-9242C14DCC11}"/>
          </ac:spMkLst>
        </pc:spChg>
      </pc:sldChg>
    </pc:docChg>
  </pc:docChgLst>
  <pc:docChgLst>
    <pc:chgData name="Shane McNicholas" userId="wS/6cp7JHf+N24QPLAPofMjwJ8EGmtRh4dBVDTK7Ueg=" providerId="None" clId="Web-{5322B9F6-BD46-4DE4-843C-B7931931BC20}"/>
    <pc:docChg chg="modSld">
      <pc:chgData name="Shane McNicholas" userId="wS/6cp7JHf+N24QPLAPofMjwJ8EGmtRh4dBVDTK7Ueg=" providerId="None" clId="Web-{5322B9F6-BD46-4DE4-843C-B7931931BC20}" dt="2025-04-24T00:28:14.652" v="32" actId="1076"/>
      <pc:docMkLst>
        <pc:docMk/>
      </pc:docMkLst>
      <pc:sldChg chg="addSp modSp">
        <pc:chgData name="Shane McNicholas" userId="wS/6cp7JHf+N24QPLAPofMjwJ8EGmtRh4dBVDTK7Ueg=" providerId="None" clId="Web-{5322B9F6-BD46-4DE4-843C-B7931931BC20}" dt="2025-04-24T00:28:14.652" v="32" actId="1076"/>
        <pc:sldMkLst>
          <pc:docMk/>
          <pc:sldMk cId="0" sldId="256"/>
        </pc:sldMkLst>
        <pc:spChg chg="add mod">
          <ac:chgData name="Shane McNicholas" userId="wS/6cp7JHf+N24QPLAPofMjwJ8EGmtRh4dBVDTK7Ueg=" providerId="None" clId="Web-{5322B9F6-BD46-4DE4-843C-B7931931BC20}" dt="2025-04-24T00:28:14.652" v="32" actId="1076"/>
          <ac:spMkLst>
            <pc:docMk/>
            <pc:sldMk cId="0" sldId="256"/>
            <ac:spMk id="10" creationId="{ED07B484-FCDB-E49F-AB4C-F7D47FABECB5}"/>
          </ac:spMkLst>
        </pc:spChg>
      </pc:sldChg>
    </pc:docChg>
  </pc:docChgLst>
  <pc:docChgLst>
    <pc:chgData name="Anne-Mai Melles" userId="d/COLR+mCUr5DXkF+CPIhJsxHdAn3sUROkeJ8FH2b24=" providerId="None" clId="Web-{FCCCB5B3-49E2-4041-98CB-AF50F1315A35}"/>
    <pc:docChg chg="modSld">
      <pc:chgData name="Anne-Mai Melles" userId="d/COLR+mCUr5DXkF+CPIhJsxHdAn3sUROkeJ8FH2b24=" providerId="None" clId="Web-{FCCCB5B3-49E2-4041-98CB-AF50F1315A35}" dt="2025-04-17T16:46:55.167" v="50" actId="20577"/>
      <pc:docMkLst>
        <pc:docMk/>
      </pc:docMkLst>
      <pc:sldChg chg="addSp modSp">
        <pc:chgData name="Anne-Mai Melles" userId="d/COLR+mCUr5DXkF+CPIhJsxHdAn3sUROkeJ8FH2b24=" providerId="None" clId="Web-{FCCCB5B3-49E2-4041-98CB-AF50F1315A35}" dt="2025-04-17T16:46:55.167" v="50" actId="20577"/>
        <pc:sldMkLst>
          <pc:docMk/>
          <pc:sldMk cId="0" sldId="256"/>
        </pc:sldMkLst>
        <pc:spChg chg="add mod">
          <ac:chgData name="Anne-Mai Melles" userId="d/COLR+mCUr5DXkF+CPIhJsxHdAn3sUROkeJ8FH2b24=" providerId="None" clId="Web-{FCCCB5B3-49E2-4041-98CB-AF50F1315A35}" dt="2025-04-17T16:46:55.167" v="50" actId="20577"/>
          <ac:spMkLst>
            <pc:docMk/>
            <pc:sldMk cId="0" sldId="256"/>
            <ac:spMk id="8" creationId="{DF8EEE0B-457A-D678-D1C9-FE33BD3983CA}"/>
          </ac:spMkLst>
        </pc:spChg>
      </pc:sldChg>
    </pc:docChg>
  </pc:docChgLst>
  <pc:docChgLst>
    <pc:chgData name="Renee Oymann" userId="Sn3mxtPL9faO4yC8JoecJmYZTyhYqH1nJeFHBp2tWws=" providerId="None" clId="Web-{815E7C7D-3B80-4766-992A-A6A31E95EA18}"/>
    <pc:docChg chg="modSld">
      <pc:chgData name="Renee Oymann" userId="Sn3mxtPL9faO4yC8JoecJmYZTyhYqH1nJeFHBp2tWws=" providerId="None" clId="Web-{815E7C7D-3B80-4766-992A-A6A31E95EA18}" dt="2025-04-24T21:43:20.724" v="279" actId="20577"/>
      <pc:docMkLst>
        <pc:docMk/>
      </pc:docMkLst>
      <pc:sldChg chg="addSp delSp modSp">
        <pc:chgData name="Renee Oymann" userId="Sn3mxtPL9faO4yC8JoecJmYZTyhYqH1nJeFHBp2tWws=" providerId="None" clId="Web-{815E7C7D-3B80-4766-992A-A6A31E95EA18}" dt="2025-04-24T21:43:20.724" v="279" actId="20577"/>
        <pc:sldMkLst>
          <pc:docMk/>
          <pc:sldMk cId="0" sldId="256"/>
        </pc:sldMkLst>
        <pc:spChg chg="add del mod">
          <ac:chgData name="Renee Oymann" userId="Sn3mxtPL9faO4yC8JoecJmYZTyhYqH1nJeFHBp2tWws=" providerId="None" clId="Web-{815E7C7D-3B80-4766-992A-A6A31E95EA18}" dt="2025-04-24T21:39:47.733" v="7"/>
          <ac:spMkLst>
            <pc:docMk/>
            <pc:sldMk cId="0" sldId="256"/>
            <ac:spMk id="13" creationId="{0606E9D3-5334-5409-F8DB-1BA7888CF76C}"/>
          </ac:spMkLst>
        </pc:spChg>
        <pc:spChg chg="add del mod">
          <ac:chgData name="Renee Oymann" userId="Sn3mxtPL9faO4yC8JoecJmYZTyhYqH1nJeFHBp2tWws=" providerId="None" clId="Web-{815E7C7D-3B80-4766-992A-A6A31E95EA18}" dt="2025-04-24T21:38:59.387" v="2"/>
          <ac:spMkLst>
            <pc:docMk/>
            <pc:sldMk cId="0" sldId="256"/>
            <ac:spMk id="13" creationId="{32064078-BD5A-B5C0-9FDD-D8A03B2B4220}"/>
          </ac:spMkLst>
        </pc:spChg>
        <pc:spChg chg="add mod">
          <ac:chgData name="Renee Oymann" userId="Sn3mxtPL9faO4yC8JoecJmYZTyhYqH1nJeFHBp2tWws=" providerId="None" clId="Web-{815E7C7D-3B80-4766-992A-A6A31E95EA18}" dt="2025-04-24T21:43:20.724" v="279" actId="20577"/>
          <ac:spMkLst>
            <pc:docMk/>
            <pc:sldMk cId="0" sldId="256"/>
            <ac:spMk id="15" creationId="{A10F064C-AEA6-79AA-6038-34E15981E769}"/>
          </ac:spMkLst>
        </pc:spChg>
      </pc:sldChg>
    </pc:docChg>
  </pc:docChgLst>
  <pc:docChgLst>
    <pc:chgData name="nyah harden" userId="Ae7WGcULSCf4LQjkfjoyoLt6U5wLj2op0VKWTDubejo=" providerId="None" clId="Web-{2DC76A9F-0FF4-47B5-BCB7-A577353FF1BB}"/>
    <pc:docChg chg="modSld">
      <pc:chgData name="nyah harden" userId="Ae7WGcULSCf4LQjkfjoyoLt6U5wLj2op0VKWTDubejo=" providerId="None" clId="Web-{2DC76A9F-0FF4-47B5-BCB7-A577353FF1BB}" dt="2025-04-24T21:48:15.242" v="215" actId="20577"/>
      <pc:docMkLst>
        <pc:docMk/>
      </pc:docMkLst>
      <pc:sldChg chg="addSp modSp">
        <pc:chgData name="nyah harden" userId="Ae7WGcULSCf4LQjkfjoyoLt6U5wLj2op0VKWTDubejo=" providerId="None" clId="Web-{2DC76A9F-0FF4-47B5-BCB7-A577353FF1BB}" dt="2025-04-24T21:48:15.242" v="215" actId="20577"/>
        <pc:sldMkLst>
          <pc:docMk/>
          <pc:sldMk cId="0" sldId="256"/>
        </pc:sldMkLst>
        <pc:spChg chg="add mod">
          <ac:chgData name="nyah harden" userId="Ae7WGcULSCf4LQjkfjoyoLt6U5wLj2op0VKWTDubejo=" providerId="None" clId="Web-{2DC76A9F-0FF4-47B5-BCB7-A577353FF1BB}" dt="2025-04-24T21:48:15.242" v="215" actId="20577"/>
          <ac:spMkLst>
            <pc:docMk/>
            <pc:sldMk cId="0" sldId="256"/>
            <ac:spMk id="12" creationId="{E2A560C5-0EFC-50CF-2A85-9242C14DCC11}"/>
          </ac:spMkLst>
        </pc:spChg>
      </pc:sldChg>
    </pc:docChg>
  </pc:docChgLst>
  <pc:docChgLst>
    <pc:chgData name="Sadia Afrin Purba" userId="y0Uq0Ha9z7vVB/cQYZLNqKyH95NhPIU6aDoIneL39V0=" providerId="None" clId="Web-{D719F140-4555-473C-8A02-25C94B18E77B}"/>
    <pc:docChg chg="modSld">
      <pc:chgData name="Sadia Afrin Purba" userId="y0Uq0Ha9z7vVB/cQYZLNqKyH95NhPIU6aDoIneL39V0=" providerId="None" clId="Web-{D719F140-4555-473C-8A02-25C94B18E77B}" dt="2025-04-23T01:46:58.665" v="26" actId="20577"/>
      <pc:docMkLst>
        <pc:docMk/>
      </pc:docMkLst>
      <pc:sldChg chg="addSp modSp">
        <pc:chgData name="Sadia Afrin Purba" userId="y0Uq0Ha9z7vVB/cQYZLNqKyH95NhPIU6aDoIneL39V0=" providerId="None" clId="Web-{D719F140-4555-473C-8A02-25C94B18E77B}" dt="2025-04-23T01:46:58.665" v="26" actId="20577"/>
        <pc:sldMkLst>
          <pc:docMk/>
          <pc:sldMk cId="0" sldId="256"/>
        </pc:sldMkLst>
        <pc:spChg chg="add mod">
          <ac:chgData name="Sadia Afrin Purba" userId="y0Uq0Ha9z7vVB/cQYZLNqKyH95NhPIU6aDoIneL39V0=" providerId="None" clId="Web-{D719F140-4555-473C-8A02-25C94B18E77B}" dt="2025-04-23T01:46:58.665" v="26" actId="20577"/>
          <ac:spMkLst>
            <pc:docMk/>
            <pc:sldMk cId="0" sldId="256"/>
            <ac:spMk id="9" creationId="{5A2F0985-E03D-F19A-114F-D901FA818C2A}"/>
          </ac:spMkLst>
        </pc:spChg>
      </pc:sldChg>
    </pc:docChg>
  </pc:docChgLst>
  <pc:docChgLst>
    <pc:chgData name="Tanaka Manhede" userId="uy9J9eevEdDgBzte9DOygVQg1Q8oB8HxFo37rqZLq/s=" providerId="None" clId="Web-{EDF4AD52-4027-4DDC-A488-03C4AC8BAEA4}"/>
    <pc:docChg chg="modSld">
      <pc:chgData name="Tanaka Manhede" userId="uy9J9eevEdDgBzte9DOygVQg1Q8oB8HxFo37rqZLq/s=" providerId="None" clId="Web-{EDF4AD52-4027-4DDC-A488-03C4AC8BAEA4}" dt="2025-04-24T21:49:53.690" v="298" actId="1076"/>
      <pc:docMkLst>
        <pc:docMk/>
      </pc:docMkLst>
      <pc:sldChg chg="addSp delSp modSp">
        <pc:chgData name="Tanaka Manhede" userId="uy9J9eevEdDgBzte9DOygVQg1Q8oB8HxFo37rqZLq/s=" providerId="None" clId="Web-{EDF4AD52-4027-4DDC-A488-03C4AC8BAEA4}" dt="2025-04-24T21:49:53.690" v="298" actId="1076"/>
        <pc:sldMkLst>
          <pc:docMk/>
          <pc:sldMk cId="0" sldId="256"/>
        </pc:sldMkLst>
        <pc:spChg chg="add del mod">
          <ac:chgData name="Tanaka Manhede" userId="uy9J9eevEdDgBzte9DOygVQg1Q8oB8HxFo37rqZLq/s=" providerId="None" clId="Web-{EDF4AD52-4027-4DDC-A488-03C4AC8BAEA4}" dt="2025-04-24T21:44:23.198" v="84"/>
          <ac:spMkLst>
            <pc:docMk/>
            <pc:sldMk cId="0" sldId="256"/>
            <ac:spMk id="13" creationId="{E5D07A4B-4591-42DB-1E99-5EDBE8A85378}"/>
          </ac:spMkLst>
        </pc:spChg>
        <pc:spChg chg="add mod">
          <ac:chgData name="Tanaka Manhede" userId="uy9J9eevEdDgBzte9DOygVQg1Q8oB8HxFo37rqZLq/s=" providerId="None" clId="Web-{EDF4AD52-4027-4DDC-A488-03C4AC8BAEA4}" dt="2025-04-24T21:49:53.690" v="298" actId="1076"/>
          <ac:spMkLst>
            <pc:docMk/>
            <pc:sldMk cId="0" sldId="256"/>
            <ac:spMk id="22" creationId="{669B589E-3298-203C-B456-A1A40F722697}"/>
          </ac:spMkLst>
        </pc:spChg>
      </pc:sldChg>
    </pc:docChg>
  </pc:docChgLst>
  <pc:docChgLst>
    <pc:chgData name="Md. Abdullah Al Mamun" userId="Zzb3A81q6UmzE+N5sIF4MzhuwKjo/YIMtmqT8nhUVnw=" providerId="None" clId="Web-{4A05BA17-5D50-4AA2-B57D-4BC226E45B6E}"/>
    <pc:docChg chg="modSld">
      <pc:chgData name="Md. Abdullah Al Mamun" userId="Zzb3A81q6UmzE+N5sIF4MzhuwKjo/YIMtmqT8nhUVnw=" providerId="None" clId="Web-{4A05BA17-5D50-4AA2-B57D-4BC226E45B6E}" dt="2025-04-17T16:35:11.208" v="16" actId="1076"/>
      <pc:docMkLst>
        <pc:docMk/>
      </pc:docMkLst>
      <pc:sldChg chg="addSp modSp">
        <pc:chgData name="Md. Abdullah Al Mamun" userId="Zzb3A81q6UmzE+N5sIF4MzhuwKjo/YIMtmqT8nhUVnw=" providerId="None" clId="Web-{4A05BA17-5D50-4AA2-B57D-4BC226E45B6E}" dt="2025-04-17T16:35:11.208" v="16" actId="1076"/>
        <pc:sldMkLst>
          <pc:docMk/>
          <pc:sldMk cId="0" sldId="256"/>
        </pc:sldMkLst>
        <pc:spChg chg="add mod">
          <ac:chgData name="Md. Abdullah Al Mamun" userId="Zzb3A81q6UmzE+N5sIF4MzhuwKjo/YIMtmqT8nhUVnw=" providerId="None" clId="Web-{4A05BA17-5D50-4AA2-B57D-4BC226E45B6E}" dt="2025-04-17T16:35:11.208" v="16" actId="1076"/>
          <ac:spMkLst>
            <pc:docMk/>
            <pc:sldMk cId="0" sldId="256"/>
            <ac:spMk id="3" creationId="{FFDC4608-7D4D-A479-9F28-BC449E0B56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 name="Google Shape;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88627"/>
          </a:schemeClr>
        </a:solidFill>
        <a:effectLst/>
      </p:bgPr>
    </p:bg>
    <p:spTree>
      <p:nvGrpSpPr>
        <p:cNvPr id="1" name="Shape 1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tif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1"/>
          <p:cNvSpPr txBox="1"/>
          <p:nvPr/>
        </p:nvSpPr>
        <p:spPr>
          <a:xfrm>
            <a:off x="4303802" y="232756"/>
            <a:ext cx="4556273" cy="897954"/>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a:t>The TUH EEG Annotation Team</a:t>
            </a:r>
          </a:p>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The TUH EEG Seizure Corpus</a:t>
            </a:r>
          </a:p>
          <a:p>
            <a:pPr marL="0" marR="0" lvl="0" indent="0" algn="r" rtl="0">
              <a:lnSpc>
                <a:spcPct val="100000"/>
              </a:lnSpc>
              <a:spcBef>
                <a:spcPts val="0"/>
              </a:spcBef>
              <a:spcAft>
                <a:spcPts val="0"/>
              </a:spcAft>
              <a:buClr>
                <a:srgbClr val="000000"/>
              </a:buClr>
              <a:buSzPts val="1800"/>
              <a:buFont typeface="Arial"/>
              <a:buNone/>
            </a:pPr>
            <a:r>
              <a:rPr lang="en-US" sz="1800" b="1"/>
              <a:t>The Natus Ambulatory EEG Corpus</a:t>
            </a:r>
            <a:endParaRPr lang="en-US" sz="1800" b="1" i="0" u="none" strike="noStrike" cap="none">
              <a:solidFill>
                <a:srgbClr val="000000"/>
              </a:solidFill>
              <a:latin typeface="Arial"/>
              <a:ea typeface="Arial"/>
              <a:cs typeface="Arial"/>
              <a:sym typeface="Arial"/>
            </a:endParaRPr>
          </a:p>
        </p:txBody>
      </p:sp>
      <p:sp>
        <p:nvSpPr>
          <p:cNvPr id="17" name="Google Shape;17;p1"/>
          <p:cNvSpPr txBox="1"/>
          <p:nvPr/>
        </p:nvSpPr>
        <p:spPr>
          <a:xfrm>
            <a:off x="228599" y="6352401"/>
            <a:ext cx="3135086"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Spring 2025</a:t>
            </a:r>
            <a:endParaRPr sz="1400" b="0" i="0" u="none" strike="noStrike" cap="none">
              <a:solidFill>
                <a:srgbClr val="000000"/>
              </a:solidFill>
              <a:latin typeface="Arial"/>
              <a:ea typeface="Arial"/>
              <a:cs typeface="Arial"/>
              <a:sym typeface="Arial"/>
            </a:endParaRPr>
          </a:p>
        </p:txBody>
      </p:sp>
      <p:pic>
        <p:nvPicPr>
          <p:cNvPr id="18" name="Google Shape;18;p1"/>
          <p:cNvPicPr preferRelativeResize="0"/>
          <p:nvPr/>
        </p:nvPicPr>
        <p:blipFill rotWithShape="1">
          <a:blip r:embed="rId3">
            <a:alphaModFix/>
          </a:blip>
          <a:srcRect/>
          <a:stretch/>
        </p:blipFill>
        <p:spPr>
          <a:xfrm>
            <a:off x="7055061" y="5415316"/>
            <a:ext cx="1946059" cy="1299804"/>
          </a:xfrm>
          <a:prstGeom prst="rect">
            <a:avLst/>
          </a:prstGeom>
          <a:noFill/>
          <a:ln>
            <a:noFill/>
          </a:ln>
        </p:spPr>
      </p:pic>
      <p:sp>
        <p:nvSpPr>
          <p:cNvPr id="23" name="Google Shape;23;p1"/>
          <p:cNvSpPr txBox="1"/>
          <p:nvPr/>
        </p:nvSpPr>
        <p:spPr>
          <a:xfrm>
            <a:off x="233574" y="1469412"/>
            <a:ext cx="1997998" cy="327782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600"/>
              </a:spcAft>
              <a:buNone/>
            </a:pPr>
            <a:r>
              <a:rPr lang="en-US" sz="900" b="1"/>
              <a:t>09/15/2023 – 05/15/2025</a:t>
            </a:r>
          </a:p>
          <a:p>
            <a:pPr marL="0" marR="0" lvl="0" indent="0" algn="l" rtl="0">
              <a:lnSpc>
                <a:spcPct val="100000"/>
              </a:lnSpc>
              <a:spcBef>
                <a:spcPts val="0"/>
              </a:spcBef>
              <a:spcAft>
                <a:spcPts val="600"/>
              </a:spcAft>
              <a:buNone/>
            </a:pPr>
            <a:r>
              <a:rPr lang="en-US" sz="900"/>
              <a:t>Subject: EEG RA Position</a:t>
            </a:r>
            <a:br>
              <a:rPr lang="en-US" sz="900"/>
            </a:br>
            <a:r>
              <a:rPr lang="en-US" sz="900"/>
              <a:t>Date: Fri, 15 Sep 2023 15:54:02 -0400</a:t>
            </a:r>
            <a:br>
              <a:rPr lang="en-US" sz="900"/>
            </a:br>
            <a:r>
              <a:rPr lang="en-US" sz="900"/>
              <a:t>From: Makeda Sol Paderewski &lt;makeda.paderewski@temple.edu&gt;</a:t>
            </a:r>
            <a:br>
              <a:rPr lang="en-US" sz="900"/>
            </a:br>
            <a:br>
              <a:rPr lang="en-US" sz="900"/>
            </a:br>
            <a:r>
              <a:rPr lang="en-US" sz="900"/>
              <a:t>Hello Professor Picone,</a:t>
            </a:r>
            <a:br>
              <a:rPr lang="en-US" sz="900"/>
            </a:br>
            <a:br>
              <a:rPr lang="en-US" sz="900"/>
            </a:br>
            <a:r>
              <a:rPr lang="en-US" sz="900"/>
              <a:t>I received your email about the RA opportunity for the EEG project. The email was buried among the mountain of back-to-school emails I had been sent, so I just learned of the opportunity. Nevertheless, I am very interested in this position, as an aspiring neuroscience researcher...</a:t>
            </a:r>
          </a:p>
          <a:p>
            <a:pPr marL="0" marR="0" lvl="0" indent="0" algn="l" rtl="0">
              <a:lnSpc>
                <a:spcPct val="100000"/>
              </a:lnSpc>
              <a:spcBef>
                <a:spcPts val="0"/>
              </a:spcBef>
              <a:spcAft>
                <a:spcPts val="600"/>
              </a:spcAft>
              <a:buNone/>
            </a:pPr>
            <a:r>
              <a:rPr lang="en-US" sz="900"/>
              <a:t>I am the first in my family to attend university and have a limited perspective in the area...</a:t>
            </a:r>
            <a:br>
              <a:rPr lang="en-US" sz="900"/>
            </a:br>
            <a:br>
              <a:rPr lang="en-US" sz="900"/>
            </a:br>
            <a:r>
              <a:rPr lang="en-US" sz="900"/>
              <a:t>Kind regards,</a:t>
            </a:r>
            <a:br>
              <a:rPr lang="en-US" sz="900"/>
            </a:br>
            <a:r>
              <a:rPr lang="en-US" sz="900"/>
              <a:t>Makeda Paderewski</a:t>
            </a:r>
            <a:endParaRPr lang="en-US" sz="900" b="1"/>
          </a:p>
        </p:txBody>
      </p:sp>
      <p:sp>
        <p:nvSpPr>
          <p:cNvPr id="6" name="TextBox 5">
            <a:extLst>
              <a:ext uri="{FF2B5EF4-FFF2-40B4-BE49-F238E27FC236}">
                <a16:creationId xmlns:a16="http://schemas.microsoft.com/office/drawing/2014/main" id="{3D9CC34C-8CE1-BA9B-A820-5ED7E8344875}"/>
              </a:ext>
            </a:extLst>
          </p:cNvPr>
          <p:cNvSpPr txBox="1"/>
          <p:nvPr/>
        </p:nvSpPr>
        <p:spPr>
          <a:xfrm>
            <a:off x="4478054" y="5934205"/>
            <a:ext cx="1878904" cy="454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pSp>
        <p:nvGrpSpPr>
          <p:cNvPr id="19" name="Google Shape;19;p1"/>
          <p:cNvGrpSpPr/>
          <p:nvPr/>
        </p:nvGrpSpPr>
        <p:grpSpPr>
          <a:xfrm>
            <a:off x="1251857" y="228642"/>
            <a:ext cx="3472543" cy="1560858"/>
            <a:chOff x="6672044" y="1238809"/>
            <a:chExt cx="1873825" cy="1463362"/>
          </a:xfrm>
        </p:grpSpPr>
        <p:sp>
          <p:nvSpPr>
            <p:cNvPr id="20" name="Google Shape;20;p1"/>
            <p:cNvSpPr txBox="1"/>
            <p:nvPr/>
          </p:nvSpPr>
          <p:spPr>
            <a:xfrm>
              <a:off x="6672044" y="1238809"/>
              <a:ext cx="1873825" cy="10715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Arial"/>
                  <a:ea typeface="Arial"/>
                  <a:cs typeface="Arial"/>
                  <a:sym typeface="Arial"/>
                </a:rPr>
                <a:t>Dear Makeda,</a:t>
              </a:r>
              <a:endParaRPr sz="140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a:t>We will always share a memory of the Union Public House and Jim Thorpe </a:t>
              </a:r>
              <a:r>
                <a:rPr lang="en-US" sz="1100">
                  <a:sym typeface="Wingdings" pitchFamily="2" charset="2"/>
                </a:rPr>
                <a:t> Thanks for being a key member of our best EEG annotation team. Good luck in your future endeavors – you have a bright future ahead of you that will take you to many interesting places.</a:t>
              </a:r>
              <a:endParaRPr sz="1400" i="0" u="none" strike="noStrike" cap="none">
                <a:solidFill>
                  <a:srgbClr val="000000"/>
                </a:solidFill>
                <a:latin typeface="Arial"/>
                <a:ea typeface="Arial"/>
                <a:cs typeface="Arial"/>
                <a:sym typeface="Arial"/>
              </a:endParaRPr>
            </a:p>
          </p:txBody>
        </p:sp>
        <p:pic>
          <p:nvPicPr>
            <p:cNvPr id="21" name="Google Shape;21;p1"/>
            <p:cNvPicPr preferRelativeResize="0"/>
            <p:nvPr/>
          </p:nvPicPr>
          <p:blipFill rotWithShape="1">
            <a:blip r:embed="rId4">
              <a:alphaModFix/>
            </a:blip>
            <a:srcRect/>
            <a:stretch/>
          </p:blipFill>
          <p:spPr>
            <a:xfrm>
              <a:off x="7997339" y="2310376"/>
              <a:ext cx="466293" cy="391795"/>
            </a:xfrm>
            <a:prstGeom prst="rect">
              <a:avLst/>
            </a:prstGeom>
            <a:solidFill>
              <a:schemeClr val="lt1">
                <a:alpha val="0"/>
              </a:schemeClr>
            </a:solidFill>
            <a:ln>
              <a:noFill/>
            </a:ln>
            <a:effectLst>
              <a:reflection endPos="0" sy="-100000" algn="bl" rotWithShape="0"/>
            </a:effectLst>
          </p:spPr>
        </p:pic>
      </p:grpSp>
      <p:grpSp>
        <p:nvGrpSpPr>
          <p:cNvPr id="7" name="Group 6">
            <a:extLst>
              <a:ext uri="{FF2B5EF4-FFF2-40B4-BE49-F238E27FC236}">
                <a16:creationId xmlns:a16="http://schemas.microsoft.com/office/drawing/2014/main" id="{CEC3F327-BAAA-975A-86BB-3B5DEEBB23D9}"/>
              </a:ext>
            </a:extLst>
          </p:cNvPr>
          <p:cNvGrpSpPr/>
          <p:nvPr/>
        </p:nvGrpSpPr>
        <p:grpSpPr>
          <a:xfrm>
            <a:off x="6356958" y="1630392"/>
            <a:ext cx="1691487" cy="940891"/>
            <a:chOff x="6356958" y="1630392"/>
            <a:chExt cx="1691487" cy="940891"/>
          </a:xfrm>
        </p:grpSpPr>
        <p:sp>
          <p:nvSpPr>
            <p:cNvPr id="2" name="TextBox 1">
              <a:extLst>
                <a:ext uri="{FF2B5EF4-FFF2-40B4-BE49-F238E27FC236}">
                  <a16:creationId xmlns:a16="http://schemas.microsoft.com/office/drawing/2014/main" id="{820E40F3-86C5-E89F-3166-ED1DF4AD215E}"/>
                </a:ext>
              </a:extLst>
            </p:cNvPr>
            <p:cNvSpPr txBox="1"/>
            <p:nvPr/>
          </p:nvSpPr>
          <p:spPr>
            <a:xfrm>
              <a:off x="6356958" y="1630392"/>
              <a:ext cx="1691487" cy="769441"/>
            </a:xfrm>
            <a:prstGeom prst="rect">
              <a:avLst/>
            </a:prstGeom>
            <a:noFill/>
          </p:spPr>
          <p:txBody>
            <a:bodyPr wrap="square" rtlCol="0">
              <a:spAutoFit/>
            </a:bodyPr>
            <a:lstStyle/>
            <a:p>
              <a:r>
                <a:rPr lang="en-US" sz="1100"/>
                <a:t>Makeda, Congratulations and best of luck. Thanks for all the hard work.</a:t>
              </a:r>
            </a:p>
          </p:txBody>
        </p:sp>
        <p:pic>
          <p:nvPicPr>
            <p:cNvPr id="4" name="Picture 3" descr="A black background with a black square&#10;&#10;AI-generated content may be incorrect.">
              <a:extLst>
                <a:ext uri="{FF2B5EF4-FFF2-40B4-BE49-F238E27FC236}">
                  <a16:creationId xmlns:a16="http://schemas.microsoft.com/office/drawing/2014/main" id="{58670D1E-B5F8-55BF-0655-C98F92A883CE}"/>
                </a:ext>
              </a:extLst>
            </p:cNvPr>
            <p:cNvPicPr>
              <a:picLocks noChangeAspect="1"/>
            </p:cNvPicPr>
            <p:nvPr/>
          </p:nvPicPr>
          <p:blipFill>
            <a:blip r:embed="rId5"/>
            <a:stretch>
              <a:fillRect/>
            </a:stretch>
          </p:blipFill>
          <p:spPr>
            <a:xfrm>
              <a:off x="6923190" y="2228383"/>
              <a:ext cx="1104900" cy="342900"/>
            </a:xfrm>
            <a:prstGeom prst="rect">
              <a:avLst/>
            </a:prstGeom>
          </p:spPr>
        </p:pic>
      </p:grpSp>
      <p:sp>
        <p:nvSpPr>
          <p:cNvPr id="3" name="TextBox 2">
            <a:extLst>
              <a:ext uri="{FF2B5EF4-FFF2-40B4-BE49-F238E27FC236}">
                <a16:creationId xmlns:a16="http://schemas.microsoft.com/office/drawing/2014/main" id="{FFDC4608-7D4D-A479-9F28-BC449E0B56A3}"/>
              </a:ext>
            </a:extLst>
          </p:cNvPr>
          <p:cNvSpPr txBox="1"/>
          <p:nvPr/>
        </p:nvSpPr>
        <p:spPr>
          <a:xfrm>
            <a:off x="6360583" y="2573866"/>
            <a:ext cx="250825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t>Congratulations on your graduation and the successful completion of your time in the lab. Wishing you continued success and fulfillment in all your future endeavors.</a:t>
            </a:r>
          </a:p>
          <a:p>
            <a:r>
              <a:rPr lang="en-US" sz="1100" i="1"/>
              <a:t>-Abdullah</a:t>
            </a:r>
          </a:p>
        </p:txBody>
      </p:sp>
      <p:sp>
        <p:nvSpPr>
          <p:cNvPr id="8" name="TextBox 7">
            <a:extLst>
              <a:ext uri="{FF2B5EF4-FFF2-40B4-BE49-F238E27FC236}">
                <a16:creationId xmlns:a16="http://schemas.microsoft.com/office/drawing/2014/main" id="{DF8EEE0B-457A-D678-D1C9-FE33BD3983CA}"/>
              </a:ext>
            </a:extLst>
          </p:cNvPr>
          <p:cNvSpPr txBox="1"/>
          <p:nvPr/>
        </p:nvSpPr>
        <p:spPr>
          <a:xfrm>
            <a:off x="2285999" y="1994310"/>
            <a:ext cx="2471737" cy="23852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You were one of the first people I hired and one of few that stayed from our original group. It’s been a ride! I admire your ability to teach the material to our new members and there is no doubt that you are best for the teaching job! I truly hope to see you in the future as Dr. Paderewski, inspiring the next generation of bright, passionate individuals—just like yourself. You are incredibly intelligent and discussing what the hell is going on with those EEGs has been a pleasure. Thank you so much for being such a lovely and dedicated team player!</a:t>
            </a:r>
          </a:p>
          <a:p>
            <a:r>
              <a:rPr lang="en-US" sz="900" i="1"/>
              <a:t>-Anne-Mai Melles</a:t>
            </a:r>
          </a:p>
          <a:p>
            <a:br>
              <a:rPr lang="en-US"/>
            </a:br>
            <a:endParaRPr lang="en-US" sz="900"/>
          </a:p>
        </p:txBody>
      </p:sp>
      <p:sp>
        <p:nvSpPr>
          <p:cNvPr id="9" name="TextBox 8">
            <a:extLst>
              <a:ext uri="{FF2B5EF4-FFF2-40B4-BE49-F238E27FC236}">
                <a16:creationId xmlns:a16="http://schemas.microsoft.com/office/drawing/2014/main" id="{5A2F0985-E03D-F19A-114F-D901FA818C2A}"/>
              </a:ext>
            </a:extLst>
          </p:cNvPr>
          <p:cNvSpPr txBox="1"/>
          <p:nvPr/>
        </p:nvSpPr>
        <p:spPr>
          <a:xfrm>
            <a:off x="2544859" y="3962430"/>
            <a:ext cx="27308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Congratulations and best of luck for your future endeavor! - Sadia</a:t>
            </a:r>
          </a:p>
        </p:txBody>
      </p:sp>
      <p:sp>
        <p:nvSpPr>
          <p:cNvPr id="10" name="TextBox 9">
            <a:extLst>
              <a:ext uri="{FF2B5EF4-FFF2-40B4-BE49-F238E27FC236}">
                <a16:creationId xmlns:a16="http://schemas.microsoft.com/office/drawing/2014/main" id="{ED07B484-FCDB-E49F-AB4C-F7D47FABECB5}"/>
              </a:ext>
            </a:extLst>
          </p:cNvPr>
          <p:cNvSpPr txBox="1"/>
          <p:nvPr/>
        </p:nvSpPr>
        <p:spPr>
          <a:xfrm>
            <a:off x="6397149" y="3779998"/>
            <a:ext cx="12224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Good luck Makeda!</a:t>
            </a:r>
          </a:p>
          <a:p>
            <a:r>
              <a:rPr lang="en-US" sz="900"/>
              <a:t>- Shane McNicholas</a:t>
            </a:r>
          </a:p>
        </p:txBody>
      </p:sp>
      <p:sp>
        <p:nvSpPr>
          <p:cNvPr id="11" name="TextBox 10">
            <a:extLst>
              <a:ext uri="{FF2B5EF4-FFF2-40B4-BE49-F238E27FC236}">
                <a16:creationId xmlns:a16="http://schemas.microsoft.com/office/drawing/2014/main" id="{8FA9A115-5393-4EBA-F6CD-94EEE2605F28}"/>
              </a:ext>
            </a:extLst>
          </p:cNvPr>
          <p:cNvSpPr txBox="1"/>
          <p:nvPr/>
        </p:nvSpPr>
        <p:spPr>
          <a:xfrm>
            <a:off x="1796142" y="4399891"/>
            <a:ext cx="1760483" cy="707886"/>
          </a:xfrm>
          <a:prstGeom prst="rect">
            <a:avLst/>
          </a:prstGeom>
          <a:noFill/>
        </p:spPr>
        <p:txBody>
          <a:bodyPr wrap="square" rtlCol="0">
            <a:spAutoFit/>
          </a:bodyPr>
          <a:lstStyle/>
          <a:p>
            <a:r>
              <a:rPr lang="en-US" sz="800"/>
              <a:t>Your sharp insight, teaching talent, and collaborative spirit have left a lasting impression. Congratulations and good luck </a:t>
            </a:r>
          </a:p>
          <a:p>
            <a:r>
              <a:rPr lang="en-US" sz="800"/>
              <a:t>–Dylan Heathcote</a:t>
            </a:r>
          </a:p>
        </p:txBody>
      </p:sp>
      <p:sp>
        <p:nvSpPr>
          <p:cNvPr id="12" name="TextBox 11">
            <a:extLst>
              <a:ext uri="{FF2B5EF4-FFF2-40B4-BE49-F238E27FC236}">
                <a16:creationId xmlns:a16="http://schemas.microsoft.com/office/drawing/2014/main" id="{E2A560C5-0EFC-50CF-2A85-9242C14DCC11}"/>
              </a:ext>
            </a:extLst>
          </p:cNvPr>
          <p:cNvSpPr txBox="1"/>
          <p:nvPr/>
        </p:nvSpPr>
        <p:spPr>
          <a:xfrm>
            <a:off x="4453802" y="4743503"/>
            <a:ext cx="1657052"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Thank you! I really appreciate you teaching me everything I know about EEGs! You’re an amazing teacher! Thank you!!- Nyah </a:t>
            </a:r>
          </a:p>
        </p:txBody>
      </p:sp>
      <p:sp>
        <p:nvSpPr>
          <p:cNvPr id="14" name="TextBox 13">
            <a:extLst>
              <a:ext uri="{FF2B5EF4-FFF2-40B4-BE49-F238E27FC236}">
                <a16:creationId xmlns:a16="http://schemas.microsoft.com/office/drawing/2014/main" id="{A6D321E0-7536-5703-DB98-AE5CFC6E65EF}"/>
              </a:ext>
            </a:extLst>
          </p:cNvPr>
          <p:cNvSpPr txBox="1"/>
          <p:nvPr/>
        </p:nvSpPr>
        <p:spPr>
          <a:xfrm>
            <a:off x="231241" y="4975024"/>
            <a:ext cx="299294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Book Antiqua"/>
              </a:rPr>
              <a:t>Hi Makeda, </a:t>
            </a:r>
            <a:endParaRPr lang="en-US" sz="1000"/>
          </a:p>
          <a:p>
            <a:r>
              <a:rPr lang="en-US" sz="1000">
                <a:latin typeface="Book Antiqua"/>
              </a:rPr>
              <a:t>Congrats on your graduation!!! It has been such a privilege to get to work with you. You were a wonderful teacher and I have learned so much from you! I wish you the best in your future and know you will do amazing things! We will miss you &lt;3</a:t>
            </a:r>
          </a:p>
          <a:p>
            <a:pPr marL="171450" indent="-171450">
              <a:buFont typeface="Calibri"/>
              <a:buChar char="-"/>
            </a:pPr>
            <a:r>
              <a:rPr lang="en-US" sz="1000">
                <a:latin typeface="Book Antiqua"/>
              </a:rPr>
              <a:t>Tara </a:t>
            </a:r>
          </a:p>
          <a:p>
            <a:endParaRPr lang="en-US" sz="1000">
              <a:latin typeface="Book Antiqua"/>
            </a:endParaRPr>
          </a:p>
        </p:txBody>
      </p:sp>
      <p:sp>
        <p:nvSpPr>
          <p:cNvPr id="15" name="Textfeld 14">
            <a:extLst>
              <a:ext uri="{FF2B5EF4-FFF2-40B4-BE49-F238E27FC236}">
                <a16:creationId xmlns:a16="http://schemas.microsoft.com/office/drawing/2014/main" id="{A10F064C-AEA6-79AA-6038-34E15981E769}"/>
              </a:ext>
            </a:extLst>
          </p:cNvPr>
          <p:cNvSpPr txBox="1"/>
          <p:nvPr/>
        </p:nvSpPr>
        <p:spPr>
          <a:xfrm>
            <a:off x="6240868" y="4246820"/>
            <a:ext cx="2743200"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900" err="1"/>
              <a:t>Thank</a:t>
            </a:r>
            <a:r>
              <a:rPr lang="de-DE" sz="900"/>
              <a:t> </a:t>
            </a:r>
            <a:r>
              <a:rPr lang="de-DE" sz="900" err="1"/>
              <a:t>you</a:t>
            </a:r>
            <a:r>
              <a:rPr lang="de-DE" sz="900"/>
              <a:t> so </a:t>
            </a:r>
            <a:r>
              <a:rPr lang="de-DE" sz="900" err="1"/>
              <a:t>much</a:t>
            </a:r>
            <a:r>
              <a:rPr lang="de-DE" sz="900"/>
              <a:t> </a:t>
            </a:r>
            <a:r>
              <a:rPr lang="de-DE" sz="900" err="1"/>
              <a:t>for</a:t>
            </a:r>
            <a:r>
              <a:rPr lang="de-DE" sz="900"/>
              <a:t> </a:t>
            </a:r>
            <a:r>
              <a:rPr lang="de-DE" sz="900" err="1"/>
              <a:t>your</a:t>
            </a:r>
            <a:r>
              <a:rPr lang="de-DE" sz="900"/>
              <a:t> </a:t>
            </a:r>
            <a:r>
              <a:rPr lang="de-DE" sz="900" err="1"/>
              <a:t>work</a:t>
            </a:r>
            <a:r>
              <a:rPr lang="de-DE" sz="900"/>
              <a:t> </a:t>
            </a:r>
            <a:r>
              <a:rPr lang="de-DE" sz="900" err="1"/>
              <a:t>here</a:t>
            </a:r>
            <a:r>
              <a:rPr lang="de-DE" sz="900"/>
              <a:t>! I </a:t>
            </a:r>
            <a:r>
              <a:rPr lang="de-DE" sz="900" err="1"/>
              <a:t>can</a:t>
            </a:r>
            <a:r>
              <a:rPr lang="de-DE" sz="900"/>
              <a:t> still </a:t>
            </a:r>
            <a:r>
              <a:rPr lang="de-DE" sz="900" err="1"/>
              <a:t>remember</a:t>
            </a:r>
            <a:r>
              <a:rPr lang="de-DE" sz="900"/>
              <a:t> </a:t>
            </a:r>
            <a:r>
              <a:rPr lang="de-DE" sz="900" err="1"/>
              <a:t>your</a:t>
            </a:r>
            <a:r>
              <a:rPr lang="de-DE" sz="900"/>
              <a:t> interview and </a:t>
            </a:r>
            <a:r>
              <a:rPr lang="de-DE" sz="900" err="1"/>
              <a:t>how</a:t>
            </a:r>
            <a:r>
              <a:rPr lang="de-DE" sz="900"/>
              <a:t> Annie and I </a:t>
            </a:r>
            <a:r>
              <a:rPr lang="de-DE" sz="900" err="1"/>
              <a:t>closed</a:t>
            </a:r>
            <a:r>
              <a:rPr lang="de-DE" sz="900"/>
              <a:t> </a:t>
            </a:r>
            <a:r>
              <a:rPr lang="de-DE" sz="900" err="1"/>
              <a:t>our</a:t>
            </a:r>
            <a:r>
              <a:rPr lang="de-DE" sz="900"/>
              <a:t> </a:t>
            </a:r>
            <a:r>
              <a:rPr lang="de-DE" sz="900" err="1"/>
              <a:t>laptop</a:t>
            </a:r>
            <a:r>
              <a:rPr lang="de-DE" sz="900"/>
              <a:t> and </a:t>
            </a:r>
            <a:r>
              <a:rPr lang="de-DE" sz="900" err="1"/>
              <a:t>immediately</a:t>
            </a:r>
            <a:r>
              <a:rPr lang="de-DE" sz="900"/>
              <a:t> </a:t>
            </a:r>
            <a:r>
              <a:rPr lang="de-DE" sz="900" err="1"/>
              <a:t>knew</a:t>
            </a:r>
            <a:r>
              <a:rPr lang="de-DE" sz="900"/>
              <a:t> </a:t>
            </a:r>
            <a:r>
              <a:rPr lang="de-DE" sz="900" err="1"/>
              <a:t>that</a:t>
            </a:r>
            <a:r>
              <a:rPr lang="de-DE" sz="900"/>
              <a:t> </a:t>
            </a:r>
            <a:r>
              <a:rPr lang="de-DE" sz="900" err="1"/>
              <a:t>you</a:t>
            </a:r>
            <a:r>
              <a:rPr lang="de-DE" sz="900"/>
              <a:t> </a:t>
            </a:r>
            <a:r>
              <a:rPr lang="de-DE" sz="900" err="1"/>
              <a:t>were</a:t>
            </a:r>
            <a:r>
              <a:rPr lang="de-DE" sz="900"/>
              <a:t> </a:t>
            </a:r>
            <a:r>
              <a:rPr lang="de-DE" sz="900" err="1"/>
              <a:t>going</a:t>
            </a:r>
            <a:r>
              <a:rPr lang="de-DE" sz="900"/>
              <a:t> </a:t>
            </a:r>
            <a:r>
              <a:rPr lang="de-DE" sz="900" err="1"/>
              <a:t>to</a:t>
            </a:r>
            <a:r>
              <a:rPr lang="de-DE" sz="900"/>
              <a:t> </a:t>
            </a:r>
            <a:r>
              <a:rPr lang="de-DE" sz="900" err="1"/>
              <a:t>be</a:t>
            </a:r>
            <a:r>
              <a:rPr lang="de-DE" sz="900"/>
              <a:t> an </a:t>
            </a:r>
            <a:r>
              <a:rPr lang="de-DE" sz="900" err="1"/>
              <a:t>amazing</a:t>
            </a:r>
            <a:r>
              <a:rPr lang="de-DE" sz="900"/>
              <a:t> </a:t>
            </a:r>
            <a:r>
              <a:rPr lang="de-DE" sz="900" err="1"/>
              <a:t>addition</a:t>
            </a:r>
            <a:r>
              <a:rPr lang="de-DE" sz="900"/>
              <a:t> </a:t>
            </a:r>
            <a:r>
              <a:rPr lang="de-DE" sz="900" err="1"/>
              <a:t>to</a:t>
            </a:r>
            <a:r>
              <a:rPr lang="de-DE" sz="900"/>
              <a:t> </a:t>
            </a:r>
            <a:r>
              <a:rPr lang="de-DE" sz="900" err="1"/>
              <a:t>this</a:t>
            </a:r>
            <a:r>
              <a:rPr lang="de-DE" sz="900"/>
              <a:t> </a:t>
            </a:r>
            <a:r>
              <a:rPr lang="de-DE" sz="900" err="1"/>
              <a:t>team</a:t>
            </a:r>
            <a:r>
              <a:rPr lang="de-DE" sz="900"/>
              <a:t>. I </a:t>
            </a:r>
            <a:r>
              <a:rPr lang="de-DE" sz="900" err="1"/>
              <a:t>know</a:t>
            </a:r>
            <a:r>
              <a:rPr lang="de-DE" sz="900"/>
              <a:t> </a:t>
            </a:r>
            <a:r>
              <a:rPr lang="de-DE" sz="900" err="1"/>
              <a:t>you</a:t>
            </a:r>
            <a:r>
              <a:rPr lang="de-DE" sz="900"/>
              <a:t> will do </a:t>
            </a:r>
            <a:r>
              <a:rPr lang="de-DE" sz="900" err="1"/>
              <a:t>amazing</a:t>
            </a:r>
            <a:r>
              <a:rPr lang="de-DE" sz="900"/>
              <a:t> </a:t>
            </a:r>
            <a:r>
              <a:rPr lang="de-DE" sz="900" err="1"/>
              <a:t>things</a:t>
            </a:r>
            <a:r>
              <a:rPr lang="de-DE" sz="900"/>
              <a:t> in </a:t>
            </a:r>
            <a:r>
              <a:rPr lang="de-DE" sz="900" err="1"/>
              <a:t>the</a:t>
            </a:r>
            <a:r>
              <a:rPr lang="de-DE" sz="900"/>
              <a:t> </a:t>
            </a:r>
            <a:r>
              <a:rPr lang="de-DE" sz="900" err="1"/>
              <a:t>future</a:t>
            </a:r>
            <a:r>
              <a:rPr lang="de-DE" sz="900"/>
              <a:t> and I </a:t>
            </a:r>
            <a:r>
              <a:rPr lang="de-DE" sz="900" err="1"/>
              <a:t>wish</a:t>
            </a:r>
            <a:r>
              <a:rPr lang="de-DE" sz="900"/>
              <a:t> </a:t>
            </a:r>
            <a:r>
              <a:rPr lang="de-DE" sz="900" err="1"/>
              <a:t>you</a:t>
            </a:r>
            <a:r>
              <a:rPr lang="de-DE" sz="900"/>
              <a:t> all </a:t>
            </a:r>
            <a:r>
              <a:rPr lang="de-DE" sz="900" err="1"/>
              <a:t>the</a:t>
            </a:r>
            <a:r>
              <a:rPr lang="de-DE" sz="900"/>
              <a:t> </a:t>
            </a:r>
            <a:r>
              <a:rPr lang="de-DE" sz="900" err="1"/>
              <a:t>best</a:t>
            </a:r>
            <a:r>
              <a:rPr lang="de-DE" sz="900"/>
              <a:t> </a:t>
            </a:r>
            <a:r>
              <a:rPr lang="de-DE" sz="900" err="1"/>
              <a:t>for</a:t>
            </a:r>
            <a:r>
              <a:rPr lang="de-DE" sz="900"/>
              <a:t> </a:t>
            </a:r>
            <a:r>
              <a:rPr lang="de-DE" sz="900" err="1"/>
              <a:t>what</a:t>
            </a:r>
            <a:r>
              <a:rPr lang="de-DE" sz="900"/>
              <a:t> </a:t>
            </a:r>
            <a:r>
              <a:rPr lang="de-DE" sz="900" err="1"/>
              <a:t>is</a:t>
            </a:r>
            <a:r>
              <a:rPr lang="de-DE" sz="900"/>
              <a:t> </a:t>
            </a:r>
            <a:r>
              <a:rPr lang="de-DE" sz="900" err="1"/>
              <a:t>to</a:t>
            </a:r>
            <a:r>
              <a:rPr lang="de-DE" sz="900"/>
              <a:t> </a:t>
            </a:r>
            <a:r>
              <a:rPr lang="de-DE" sz="900" err="1"/>
              <a:t>come</a:t>
            </a:r>
            <a:r>
              <a:rPr lang="de-DE" sz="900"/>
              <a:t>!</a:t>
            </a:r>
            <a:endParaRPr lang="de-DE"/>
          </a:p>
          <a:p>
            <a:endParaRPr lang="de-DE"/>
          </a:p>
          <a:p>
            <a:r>
              <a:rPr lang="de-DE" sz="900" err="1"/>
              <a:t>We</a:t>
            </a:r>
            <a:r>
              <a:rPr lang="de-DE" sz="900"/>
              <a:t> will miss </a:t>
            </a:r>
            <a:r>
              <a:rPr lang="de-DE" sz="900" err="1"/>
              <a:t>you</a:t>
            </a:r>
            <a:r>
              <a:rPr lang="de-DE" sz="900"/>
              <a:t> a </a:t>
            </a:r>
            <a:r>
              <a:rPr lang="de-DE" sz="900" err="1"/>
              <a:t>lot</a:t>
            </a:r>
            <a:r>
              <a:rPr lang="de-DE" sz="900"/>
              <a:t>!!</a:t>
            </a:r>
          </a:p>
          <a:p>
            <a:r>
              <a:rPr lang="de-DE" sz="900"/>
              <a:t>-Renee Oymann</a:t>
            </a:r>
          </a:p>
        </p:txBody>
      </p:sp>
      <p:sp>
        <p:nvSpPr>
          <p:cNvPr id="22" name="TextBox 21">
            <a:extLst>
              <a:ext uri="{FF2B5EF4-FFF2-40B4-BE49-F238E27FC236}">
                <a16:creationId xmlns:a16="http://schemas.microsoft.com/office/drawing/2014/main" id="{669B589E-3298-203C-B456-A1A40F722697}"/>
              </a:ext>
            </a:extLst>
          </p:cNvPr>
          <p:cNvSpPr txBox="1"/>
          <p:nvPr/>
        </p:nvSpPr>
        <p:spPr>
          <a:xfrm>
            <a:off x="4864451" y="1857069"/>
            <a:ext cx="1491505"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Congrats Makeda! You did it!! I am rooting for you and your endeavors. Thank you for being patient enough to teach me the ropes of annotating EEG files. </a:t>
            </a:r>
          </a:p>
          <a:p>
            <a:endParaRPr lang="en-US" sz="1100"/>
          </a:p>
          <a:p>
            <a:r>
              <a:rPr lang="en-US" sz="1100"/>
              <a:t>Best,</a:t>
            </a:r>
          </a:p>
          <a:p>
            <a:r>
              <a:rPr lang="en-US" sz="1100"/>
              <a:t>Tanaka </a:t>
            </a:r>
            <a:r>
              <a:rPr lang="en-US" sz="1100" err="1"/>
              <a:t>Manhede</a:t>
            </a:r>
            <a:endParaRPr lang="en-US" sz="1100"/>
          </a:p>
          <a:p>
            <a:endParaRPr lang="en-US" sz="1100"/>
          </a:p>
        </p:txBody>
      </p:sp>
      <p:pic>
        <p:nvPicPr>
          <p:cNvPr id="26" name="Picture 25">
            <a:extLst>
              <a:ext uri="{FF2B5EF4-FFF2-40B4-BE49-F238E27FC236}">
                <a16:creationId xmlns:a16="http://schemas.microsoft.com/office/drawing/2014/main" id="{A156D564-C793-EB24-1369-5C393F409C4C}"/>
              </a:ext>
            </a:extLst>
          </p:cNvPr>
          <p:cNvPicPr>
            <a:picLocks noChangeAspect="1"/>
          </p:cNvPicPr>
          <p:nvPr/>
        </p:nvPicPr>
        <p:blipFill>
          <a:blip r:embed="rId6">
            <a:alphaModFix/>
          </a:blip>
          <a:srcRect l="16643" t="6849" r="26708" b="38556"/>
          <a:stretch/>
        </p:blipFill>
        <p:spPr>
          <a:xfrm>
            <a:off x="237732" y="230854"/>
            <a:ext cx="817754" cy="1140748"/>
          </a:xfrm>
          <a:prstGeom prst="roundRect">
            <a:avLst>
              <a:gd name="adj" fmla="val 16667"/>
            </a:avLst>
          </a:prstGeom>
          <a:noFill/>
          <a:ln>
            <a:noFill/>
          </a:ln>
          <a:effectLst>
            <a:outerShdw blurRad="44450" dist="27940" dir="5400000" algn="ctr">
              <a:srgbClr val="000000">
                <a:alpha val="31764"/>
              </a:srgbClr>
            </a:outerShdw>
          </a:effectLst>
        </p:spPr>
      </p:pic>
      <p:sp>
        <p:nvSpPr>
          <p:cNvPr id="5" name="TextBox 4">
            <a:extLst>
              <a:ext uri="{FF2B5EF4-FFF2-40B4-BE49-F238E27FC236}">
                <a16:creationId xmlns:a16="http://schemas.microsoft.com/office/drawing/2014/main" id="{5223E02A-DAA4-E7F0-3C93-E5859CBC66B9}"/>
              </a:ext>
            </a:extLst>
          </p:cNvPr>
          <p:cNvSpPr txBox="1"/>
          <p:nvPr/>
        </p:nvSpPr>
        <p:spPr>
          <a:xfrm>
            <a:off x="3565875" y="4337414"/>
            <a:ext cx="258656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Congratulations on the graduation! Have a bright future ahead!</a:t>
            </a:r>
          </a:p>
          <a:p>
            <a:r>
              <a:rPr lang="en-US" sz="1000" dirty="0"/>
              <a:t>-Claudia D. </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586</Words>
  <Application>Microsoft Office PowerPoint</Application>
  <PresentationFormat>On-screen Show (4:3)</PresentationFormat>
  <Paragraphs>32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19</cp:revision>
  <dcterms:created xsi:type="dcterms:W3CDTF">2013-05-24T02:06:05Z</dcterms:created>
  <dcterms:modified xsi:type="dcterms:W3CDTF">2025-04-25T09:46:07Z</dcterms:modified>
</cp:coreProperties>
</file>