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A4A3A4"/>
          </p15:clr>
        </p15:guide>
        <p15:guide id="2" pos="144">
          <p15:clr>
            <a:srgbClr val="A4A3A4"/>
          </p15:clr>
        </p15:guide>
        <p15:guide id="3" pos="5616">
          <p15:clr>
            <a:srgbClr val="A4A3A4"/>
          </p15:clr>
        </p15:guide>
        <p15:guide id="4" orient="horz" pos="14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kNCI/CEnMdU1rbiloCwvd7I4U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5D60D-7FBF-4E27-A9EF-4498119069BB}" v="94" dt="2025-04-25T09:28:16.653"/>
    <p1510:client id="{84FB8A4C-5663-4345-86F9-DF767625508A}" v="5" dt="2025-04-25T11:45:41.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4176"/>
        <p:guide pos="144"/>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bdullah Al Mamun" userId="Zzb3A81q6UmzE+N5sIF4MzhuwKjo/YIMtmqT8nhUVnw=" providerId="None" clId="Web-{88CBEA72-BF8D-444F-B074-FBDDB56AC0E9}"/>
    <pc:docChg chg="modSld">
      <pc:chgData name="Md. Abdullah Al Mamun" userId="Zzb3A81q6UmzE+N5sIF4MzhuwKjo/YIMtmqT8nhUVnw=" providerId="None" clId="Web-{88CBEA72-BF8D-444F-B074-FBDDB56AC0E9}" dt="2025-04-17T16:32:21.936" v="19" actId="14100"/>
      <pc:docMkLst>
        <pc:docMk/>
      </pc:docMkLst>
      <pc:sldChg chg="addSp modSp">
        <pc:chgData name="Md. Abdullah Al Mamun" userId="Zzb3A81q6UmzE+N5sIF4MzhuwKjo/YIMtmqT8nhUVnw=" providerId="None" clId="Web-{88CBEA72-BF8D-444F-B074-FBDDB56AC0E9}" dt="2025-04-17T16:32:21.936" v="19" actId="14100"/>
        <pc:sldMkLst>
          <pc:docMk/>
          <pc:sldMk cId="0" sldId="256"/>
        </pc:sldMkLst>
        <pc:spChg chg="add mod">
          <ac:chgData name="Md. Abdullah Al Mamun" userId="Zzb3A81q6UmzE+N5sIF4MzhuwKjo/YIMtmqT8nhUVnw=" providerId="None" clId="Web-{88CBEA72-BF8D-444F-B074-FBDDB56AC0E9}" dt="2025-04-17T16:32:21.936" v="19" actId="14100"/>
          <ac:spMkLst>
            <pc:docMk/>
            <pc:sldMk cId="0" sldId="256"/>
            <ac:spMk id="3" creationId="{12C25386-33A9-A626-26A4-ADD833FD1FAD}"/>
          </ac:spMkLst>
        </pc:spChg>
      </pc:sldChg>
    </pc:docChg>
  </pc:docChgLst>
  <pc:docChgLst>
    <pc:chgData name="Anne-Mai Melles" userId="d/COLR+mCUr5DXkF+CPIhJsxHdAn3sUROkeJ8FH2b24=" providerId="None" clId="Web-{B21E9EC7-575A-4DDF-866B-37601633942D}"/>
    <pc:docChg chg="modSld">
      <pc:chgData name="Anne-Mai Melles" userId="d/COLR+mCUr5DXkF+CPIhJsxHdAn3sUROkeJ8FH2b24=" providerId="None" clId="Web-{B21E9EC7-575A-4DDF-866B-37601633942D}" dt="2025-04-17T16:52:37.142" v="19" actId="1076"/>
      <pc:docMkLst>
        <pc:docMk/>
      </pc:docMkLst>
      <pc:sldChg chg="addSp modSp">
        <pc:chgData name="Anne-Mai Melles" userId="d/COLR+mCUr5DXkF+CPIhJsxHdAn3sUROkeJ8FH2b24=" providerId="None" clId="Web-{B21E9EC7-575A-4DDF-866B-37601633942D}" dt="2025-04-17T16:52:37.142" v="19" actId="1076"/>
        <pc:sldMkLst>
          <pc:docMk/>
          <pc:sldMk cId="0" sldId="256"/>
        </pc:sldMkLst>
        <pc:spChg chg="add mod">
          <ac:chgData name="Anne-Mai Melles" userId="d/COLR+mCUr5DXkF+CPIhJsxHdAn3sUROkeJ8FH2b24=" providerId="None" clId="Web-{B21E9EC7-575A-4DDF-866B-37601633942D}" dt="2025-04-17T16:52:37.142" v="19" actId="1076"/>
          <ac:spMkLst>
            <pc:docMk/>
            <pc:sldMk cId="0" sldId="256"/>
            <ac:spMk id="7" creationId="{77F4F319-AC8E-DCA0-454F-F042F306DAF6}"/>
          </ac:spMkLst>
        </pc:spChg>
      </pc:sldChg>
    </pc:docChg>
  </pc:docChgLst>
  <pc:docChgLst>
    <pc:chgData name="Sadia Afrin Purba" userId="y0Uq0Ha9z7vVB/cQYZLNqKyH95NhPIU6aDoIneL39V0=" providerId="None" clId="Web-{F572CE98-73C3-4845-977F-51F4D5183F7A}"/>
    <pc:docChg chg="modSld">
      <pc:chgData name="Sadia Afrin Purba" userId="y0Uq0Ha9z7vVB/cQYZLNqKyH95NhPIU6aDoIneL39V0=" providerId="None" clId="Web-{F572CE98-73C3-4845-977F-51F4D5183F7A}" dt="2025-04-23T01:53:24.292" v="6" actId="1076"/>
      <pc:docMkLst>
        <pc:docMk/>
      </pc:docMkLst>
      <pc:sldChg chg="addSp modSp">
        <pc:chgData name="Sadia Afrin Purba" userId="y0Uq0Ha9z7vVB/cQYZLNqKyH95NhPIU6aDoIneL39V0=" providerId="None" clId="Web-{F572CE98-73C3-4845-977F-51F4D5183F7A}" dt="2025-04-23T01:53:24.292" v="6" actId="1076"/>
        <pc:sldMkLst>
          <pc:docMk/>
          <pc:sldMk cId="0" sldId="256"/>
        </pc:sldMkLst>
        <pc:spChg chg="add mod">
          <ac:chgData name="Sadia Afrin Purba" userId="y0Uq0Ha9z7vVB/cQYZLNqKyH95NhPIU6aDoIneL39V0=" providerId="None" clId="Web-{F572CE98-73C3-4845-977F-51F4D5183F7A}" dt="2025-04-23T01:53:24.292" v="6" actId="1076"/>
          <ac:spMkLst>
            <pc:docMk/>
            <pc:sldMk cId="0" sldId="256"/>
            <ac:spMk id="8" creationId="{202900A3-5F75-BB95-B6C7-01107056C056}"/>
          </ac:spMkLst>
        </pc:spChg>
      </pc:sldChg>
    </pc:docChg>
  </pc:docChgLst>
  <pc:docChgLst>
    <pc:chgData name="Claudia Dumitrescu" userId="NPyukO8IjZnCDzA4yot5nEPkMk05oJCEwb9jUYHlBcQ=" providerId="None" clId="Web-{84FB8A4C-5663-4345-86F9-DF767625508A}"/>
    <pc:docChg chg="modSld">
      <pc:chgData name="Claudia Dumitrescu" userId="NPyukO8IjZnCDzA4yot5nEPkMk05oJCEwb9jUYHlBcQ=" providerId="None" clId="Web-{84FB8A4C-5663-4345-86F9-DF767625508A}" dt="2025-04-25T11:45:39.532" v="2" actId="20577"/>
      <pc:docMkLst>
        <pc:docMk/>
      </pc:docMkLst>
      <pc:sldChg chg="modSp">
        <pc:chgData name="Claudia Dumitrescu" userId="NPyukO8IjZnCDzA4yot5nEPkMk05oJCEwb9jUYHlBcQ=" providerId="None" clId="Web-{84FB8A4C-5663-4345-86F9-DF767625508A}" dt="2025-04-25T11:45:39.532" v="2" actId="20577"/>
        <pc:sldMkLst>
          <pc:docMk/>
          <pc:sldMk cId="0" sldId="256"/>
        </pc:sldMkLst>
        <pc:spChg chg="mod">
          <ac:chgData name="Claudia Dumitrescu" userId="NPyukO8IjZnCDzA4yot5nEPkMk05oJCEwb9jUYHlBcQ=" providerId="None" clId="Web-{84FB8A4C-5663-4345-86F9-DF767625508A}" dt="2025-04-25T11:45:39.532" v="2" actId="20577"/>
          <ac:spMkLst>
            <pc:docMk/>
            <pc:sldMk cId="0" sldId="256"/>
            <ac:spMk id="10" creationId="{58A3DF33-8A58-03D0-DD05-5B8BA5FC79A9}"/>
          </ac:spMkLst>
        </pc:spChg>
      </pc:sldChg>
    </pc:docChg>
  </pc:docChgLst>
  <pc:docChgLst>
    <pc:chgData name="Claudia Dumitrescu" userId="NPyukO8IjZnCDzA4yot5nEPkMk05oJCEwb9jUYHlBcQ=" providerId="None" clId="Web-{4FB5D60D-7FBF-4E27-A9EF-4498119069BB}"/>
    <pc:docChg chg="modSld">
      <pc:chgData name="Claudia Dumitrescu" userId="NPyukO8IjZnCDzA4yot5nEPkMk05oJCEwb9jUYHlBcQ=" providerId="None" clId="Web-{4FB5D60D-7FBF-4E27-A9EF-4498119069BB}" dt="2025-04-25T09:28:16.653" v="55" actId="1076"/>
      <pc:docMkLst>
        <pc:docMk/>
      </pc:docMkLst>
      <pc:sldChg chg="addSp modSp">
        <pc:chgData name="Claudia Dumitrescu" userId="NPyukO8IjZnCDzA4yot5nEPkMk05oJCEwb9jUYHlBcQ=" providerId="None" clId="Web-{4FB5D60D-7FBF-4E27-A9EF-4498119069BB}" dt="2025-04-25T09:28:16.653" v="55" actId="1076"/>
        <pc:sldMkLst>
          <pc:docMk/>
          <pc:sldMk cId="0" sldId="256"/>
        </pc:sldMkLst>
        <pc:spChg chg="add mod">
          <ac:chgData name="Claudia Dumitrescu" userId="NPyukO8IjZnCDzA4yot5nEPkMk05oJCEwb9jUYHlBcQ=" providerId="None" clId="Web-{4FB5D60D-7FBF-4E27-A9EF-4498119069BB}" dt="2025-04-25T09:28:16.653" v="55" actId="1076"/>
          <ac:spMkLst>
            <pc:docMk/>
            <pc:sldMk cId="0" sldId="256"/>
            <ac:spMk id="10" creationId="{58A3DF33-8A58-03D0-DD05-5B8BA5FC79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88627"/>
          </a:scheme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txBox="1"/>
          <p:nvPr/>
        </p:nvSpPr>
        <p:spPr>
          <a:xfrm>
            <a:off x="4303802" y="232756"/>
            <a:ext cx="4556273" cy="897954"/>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a:t>The Web-Based IMLD Demo (v4.0.0)</a:t>
            </a:r>
            <a:br>
              <a:rPr lang="en-US" sz="1800" b="1"/>
            </a:br>
            <a:r>
              <a:rPr lang="en-US" sz="1800" b="1" i="0" u="none" strike="noStrike" cap="none">
                <a:solidFill>
                  <a:srgbClr val="000000"/>
                </a:solidFill>
                <a:latin typeface="Arial"/>
                <a:ea typeface="Arial"/>
                <a:cs typeface="Arial"/>
                <a:sym typeface="Arial"/>
              </a:rPr>
              <a:t>SMILE EEG </a:t>
            </a:r>
            <a:r>
              <a:rPr lang="en-US" sz="1800" b="1" i="0" u="none" strike="noStrike" cap="none" err="1">
                <a:solidFill>
                  <a:srgbClr val="000000"/>
                </a:solidFill>
                <a:latin typeface="Arial"/>
                <a:ea typeface="Arial"/>
                <a:cs typeface="Arial"/>
                <a:sym typeface="Arial"/>
              </a:rPr>
              <a:t>Autoannotation</a:t>
            </a:r>
            <a:br>
              <a:rPr lang="en-US" sz="1800" b="1" i="0" u="none" strike="noStrike" cap="none">
                <a:solidFill>
                  <a:srgbClr val="000000"/>
                </a:solidFill>
                <a:latin typeface="Arial"/>
                <a:ea typeface="Arial"/>
                <a:cs typeface="Arial"/>
                <a:sym typeface="Arial"/>
              </a:rPr>
            </a:br>
            <a:r>
              <a:rPr lang="en-US" sz="1800" b="1" i="0" u="none" strike="noStrike" cap="none">
                <a:solidFill>
                  <a:srgbClr val="000000"/>
                </a:solidFill>
                <a:latin typeface="Arial"/>
                <a:ea typeface="Arial"/>
                <a:cs typeface="Arial"/>
                <a:sym typeface="Arial"/>
              </a:rPr>
              <a:t>ECE 1111 Peer Mentor</a:t>
            </a:r>
            <a:endParaRPr sz="1400" b="0" i="0" u="none" strike="noStrike" cap="none">
              <a:solidFill>
                <a:srgbClr val="000000"/>
              </a:solidFill>
              <a:latin typeface="Arial"/>
              <a:ea typeface="Arial"/>
              <a:cs typeface="Arial"/>
              <a:sym typeface="Arial"/>
            </a:endParaRPr>
          </a:p>
        </p:txBody>
      </p:sp>
      <p:sp>
        <p:nvSpPr>
          <p:cNvPr id="17" name="Google Shape;17;p1"/>
          <p:cNvSpPr txBox="1"/>
          <p:nvPr/>
        </p:nvSpPr>
        <p:spPr>
          <a:xfrm>
            <a:off x="228599" y="6352401"/>
            <a:ext cx="3135086"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Spring 2025</a:t>
            </a:r>
            <a:endParaRPr sz="1400" b="0" i="0" u="none" strike="noStrike" cap="none">
              <a:solidFill>
                <a:srgbClr val="000000"/>
              </a:solidFill>
              <a:latin typeface="Arial"/>
              <a:ea typeface="Arial"/>
              <a:cs typeface="Arial"/>
              <a:sym typeface="Arial"/>
            </a:endParaRPr>
          </a:p>
        </p:txBody>
      </p:sp>
      <p:pic>
        <p:nvPicPr>
          <p:cNvPr id="18" name="Google Shape;18;p1"/>
          <p:cNvPicPr preferRelativeResize="0"/>
          <p:nvPr/>
        </p:nvPicPr>
        <p:blipFill rotWithShape="1">
          <a:blip r:embed="rId3">
            <a:alphaModFix/>
          </a:blip>
          <a:srcRect/>
          <a:stretch/>
        </p:blipFill>
        <p:spPr>
          <a:xfrm>
            <a:off x="7055061" y="5415316"/>
            <a:ext cx="1946059" cy="1299804"/>
          </a:xfrm>
          <a:prstGeom prst="rect">
            <a:avLst/>
          </a:prstGeom>
          <a:noFill/>
          <a:ln>
            <a:noFill/>
          </a:ln>
        </p:spPr>
      </p:pic>
      <p:sp>
        <p:nvSpPr>
          <p:cNvPr id="23" name="Google Shape;23;p1"/>
          <p:cNvSpPr txBox="1"/>
          <p:nvPr/>
        </p:nvSpPr>
        <p:spPr>
          <a:xfrm>
            <a:off x="233574" y="1469412"/>
            <a:ext cx="1997998" cy="40934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600"/>
              </a:spcAft>
              <a:buNone/>
            </a:pPr>
            <a:r>
              <a:rPr lang="en-US" sz="900" b="1" dirty="0"/>
              <a:t>05/15/2023 – 05/15/2025</a:t>
            </a:r>
          </a:p>
          <a:p>
            <a:pPr marL="0" marR="0" lvl="0" indent="0" algn="l" rtl="0">
              <a:lnSpc>
                <a:spcPct val="100000"/>
              </a:lnSpc>
              <a:spcBef>
                <a:spcPts val="0"/>
              </a:spcBef>
              <a:spcAft>
                <a:spcPts val="0"/>
              </a:spcAft>
              <a:buNone/>
            </a:pPr>
            <a:r>
              <a:rPr lang="en-US" sz="900" b="1" dirty="0"/>
              <a:t>Subject: RE: ISIP Job Opportunity:</a:t>
            </a:r>
            <a:br>
              <a:rPr lang="en-US" sz="900" b="1" dirty="0"/>
            </a:br>
            <a:r>
              <a:rPr lang="en-US" sz="900" b="1" dirty="0"/>
              <a:t>software engineer</a:t>
            </a:r>
            <a:br>
              <a:rPr lang="en-US" sz="900" b="1" dirty="0"/>
            </a:br>
            <a:r>
              <a:rPr lang="en-US" sz="900" b="1" dirty="0"/>
              <a:t>Date: Tue, 21 Mar 2023 18:41:34</a:t>
            </a:r>
            <a:br>
              <a:rPr lang="en-US" sz="900" b="1" dirty="0"/>
            </a:br>
            <a:r>
              <a:rPr lang="en-US" sz="900" b="1" dirty="0"/>
              <a:t>From: Shane McNicholas </a:t>
            </a:r>
          </a:p>
          <a:p>
            <a:pPr marL="0" marR="0" lvl="0" indent="0" algn="l" rtl="0">
              <a:lnSpc>
                <a:spcPct val="100000"/>
              </a:lnSpc>
              <a:spcBef>
                <a:spcPts val="0"/>
              </a:spcBef>
              <a:spcAft>
                <a:spcPts val="0"/>
              </a:spcAft>
              <a:buNone/>
            </a:pPr>
            <a:r>
              <a:rPr lang="en-US" sz="900" b="1" dirty="0"/>
              <a:t>...</a:t>
            </a:r>
            <a:br>
              <a:rPr lang="en-US" sz="900" b="1" dirty="0"/>
            </a:br>
            <a:br>
              <a:rPr lang="en-US" sz="900" b="1" dirty="0"/>
            </a:br>
            <a:r>
              <a:rPr lang="en-US" sz="900" b="1" dirty="0"/>
              <a:t>Hi Dr. Picone,</a:t>
            </a:r>
            <a:br>
              <a:rPr lang="en-US" sz="900" b="1" dirty="0"/>
            </a:br>
            <a:br>
              <a:rPr lang="en-US" sz="900" b="1" dirty="0"/>
            </a:br>
            <a:r>
              <a:rPr lang="en-US" sz="900" b="1" dirty="0"/>
              <a:t>I was planning on contacting you about your research lab at the end of the semester, but I figured now would be a good time in the wake of your email. As you might expect, software is my biggest interest at this point in my academic career and is something I want to pursue through research and internships. I have also taken an interest in machine learning, deep learning, and AI. </a:t>
            </a:r>
          </a:p>
          <a:p>
            <a:pPr marL="0" marR="0" lvl="0" indent="0" algn="l" rtl="0">
              <a:lnSpc>
                <a:spcPct val="100000"/>
              </a:lnSpc>
              <a:spcBef>
                <a:spcPts val="0"/>
              </a:spcBef>
              <a:spcAft>
                <a:spcPts val="0"/>
              </a:spcAft>
              <a:buNone/>
            </a:pPr>
            <a:r>
              <a:rPr lang="en-US" sz="900" b="1" dirty="0"/>
              <a:t>...</a:t>
            </a:r>
          </a:p>
          <a:p>
            <a:pPr marL="0" marR="0" lvl="0" indent="0" algn="l" rtl="0">
              <a:lnSpc>
                <a:spcPct val="100000"/>
              </a:lnSpc>
              <a:spcBef>
                <a:spcPts val="0"/>
              </a:spcBef>
              <a:spcAft>
                <a:spcPts val="0"/>
              </a:spcAft>
              <a:buNone/>
            </a:pPr>
            <a:r>
              <a:rPr lang="en-US" sz="900" b="1" dirty="0"/>
              <a:t>As for the summer opportunity, I am scheduled to take my polygraph for an NSA internship this coming Monday.</a:t>
            </a:r>
          </a:p>
          <a:p>
            <a:pPr marL="0" marR="0" lvl="0" indent="0" algn="l" rtl="0">
              <a:lnSpc>
                <a:spcPct val="100000"/>
              </a:lnSpc>
              <a:spcBef>
                <a:spcPts val="0"/>
              </a:spcBef>
              <a:spcAft>
                <a:spcPts val="0"/>
              </a:spcAft>
              <a:buNone/>
            </a:pPr>
            <a:r>
              <a:rPr lang="en-US" sz="900" b="1" dirty="0"/>
              <a:t>...</a:t>
            </a:r>
          </a:p>
          <a:p>
            <a:pPr marL="0" marR="0" lvl="0" indent="0" algn="l" rtl="0">
              <a:lnSpc>
                <a:spcPct val="100000"/>
              </a:lnSpc>
              <a:spcBef>
                <a:spcPts val="0"/>
              </a:spcBef>
              <a:spcAft>
                <a:spcPts val="0"/>
              </a:spcAft>
              <a:buNone/>
            </a:pPr>
            <a:r>
              <a:rPr lang="en-US" sz="900" b="1" dirty="0"/>
              <a:t> Thanks,</a:t>
            </a:r>
            <a:br>
              <a:rPr lang="en-US" sz="900" b="1" dirty="0"/>
            </a:br>
            <a:r>
              <a:rPr lang="en-US" sz="900" b="1" dirty="0"/>
              <a:t>Shane</a:t>
            </a:r>
            <a:endParaRPr sz="900" b="1" dirty="0"/>
          </a:p>
        </p:txBody>
      </p:sp>
      <p:sp>
        <p:nvSpPr>
          <p:cNvPr id="6" name="TextBox 5">
            <a:extLst>
              <a:ext uri="{FF2B5EF4-FFF2-40B4-BE49-F238E27FC236}">
                <a16:creationId xmlns:a16="http://schemas.microsoft.com/office/drawing/2014/main" id="{3D9CC34C-8CE1-BA9B-A820-5ED7E8344875}"/>
              </a:ext>
            </a:extLst>
          </p:cNvPr>
          <p:cNvSpPr txBox="1"/>
          <p:nvPr/>
        </p:nvSpPr>
        <p:spPr>
          <a:xfrm>
            <a:off x="4478054" y="5934205"/>
            <a:ext cx="1878904" cy="454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19" name="Google Shape;19;p1"/>
          <p:cNvGrpSpPr/>
          <p:nvPr/>
        </p:nvGrpSpPr>
        <p:grpSpPr>
          <a:xfrm>
            <a:off x="2111828" y="348387"/>
            <a:ext cx="2852057" cy="1849806"/>
            <a:chOff x="6357099" y="1238809"/>
            <a:chExt cx="2852057" cy="1796175"/>
          </a:xfrm>
        </p:grpSpPr>
        <p:sp>
          <p:nvSpPr>
            <p:cNvPr id="20" name="Google Shape;20;p1"/>
            <p:cNvSpPr txBox="1"/>
            <p:nvPr/>
          </p:nvSpPr>
          <p:spPr>
            <a:xfrm>
              <a:off x="6357099" y="1238809"/>
              <a:ext cx="2852057" cy="17961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dirty="0">
                  <a:solidFill>
                    <a:srgbClr val="000000"/>
                  </a:solidFill>
                  <a:latin typeface="Arial"/>
                  <a:ea typeface="Arial"/>
                  <a:cs typeface="Arial"/>
                  <a:sym typeface="Arial"/>
                </a:rPr>
                <a:t>Dear Shane,</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dirty="0"/>
                <a:t>The 1990’s called and they want IMLD back </a:t>
              </a:r>
              <a:r>
                <a:rPr lang="en-US" sz="1100" dirty="0">
                  <a:sym typeface="Wingdings" pitchFamily="2" charset="2"/>
                </a:rPr>
                <a:t> It took a while to find your calling in our group, but the work you have done on IMLD and the leadership you brought to that project was great! Good luck in your future endeavors – we expect great things from you.</a:t>
              </a:r>
              <a:endParaRPr sz="1400" i="0" u="none" strike="noStrike" cap="none" dirty="0">
                <a:solidFill>
                  <a:srgbClr val="000000"/>
                </a:solidFill>
                <a:latin typeface="Arial"/>
                <a:ea typeface="Arial"/>
                <a:cs typeface="Arial"/>
                <a:sym typeface="Arial"/>
              </a:endParaRPr>
            </a:p>
          </p:txBody>
        </p:sp>
        <p:pic>
          <p:nvPicPr>
            <p:cNvPr id="21" name="Google Shape;21;p1"/>
            <p:cNvPicPr preferRelativeResize="0"/>
            <p:nvPr/>
          </p:nvPicPr>
          <p:blipFill rotWithShape="1">
            <a:blip r:embed="rId4">
              <a:alphaModFix/>
            </a:blip>
            <a:srcRect/>
            <a:stretch/>
          </p:blipFill>
          <p:spPr>
            <a:xfrm>
              <a:off x="8306253" y="2443606"/>
              <a:ext cx="834144" cy="391795"/>
            </a:xfrm>
            <a:prstGeom prst="rect">
              <a:avLst/>
            </a:prstGeom>
            <a:solidFill>
              <a:schemeClr val="lt1">
                <a:alpha val="0"/>
              </a:schemeClr>
            </a:solidFill>
            <a:ln>
              <a:noFill/>
            </a:ln>
            <a:effectLst>
              <a:reflection endPos="0" sy="-100000" algn="bl" rotWithShape="0"/>
            </a:effectLst>
          </p:spPr>
        </p:pic>
      </p:grpSp>
      <p:pic>
        <p:nvPicPr>
          <p:cNvPr id="1028" name="Picture 4">
            <a:extLst>
              <a:ext uri="{FF2B5EF4-FFF2-40B4-BE49-F238E27FC236}">
                <a16:creationId xmlns:a16="http://schemas.microsoft.com/office/drawing/2014/main" id="{9117992E-4CA5-5A99-FC86-95DA91FA1EE9}"/>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7123" t="21102" r="62334" b="55600"/>
          <a:stretch/>
        </p:blipFill>
        <p:spPr bwMode="auto">
          <a:xfrm>
            <a:off x="228600" y="228642"/>
            <a:ext cx="1676400" cy="959048"/>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8CB5735-246A-A0BC-5FCF-FFCA9EF1C431}"/>
              </a:ext>
            </a:extLst>
          </p:cNvPr>
          <p:cNvGrpSpPr/>
          <p:nvPr/>
        </p:nvGrpSpPr>
        <p:grpSpPr>
          <a:xfrm>
            <a:off x="6021238" y="1613140"/>
            <a:ext cx="2559302" cy="940891"/>
            <a:chOff x="6021238" y="1613140"/>
            <a:chExt cx="2559302" cy="940891"/>
          </a:xfrm>
        </p:grpSpPr>
        <p:sp>
          <p:nvSpPr>
            <p:cNvPr id="2" name="TextBox 1">
              <a:extLst>
                <a:ext uri="{FF2B5EF4-FFF2-40B4-BE49-F238E27FC236}">
                  <a16:creationId xmlns:a16="http://schemas.microsoft.com/office/drawing/2014/main" id="{A59AE05D-3E46-2A36-BA48-7A69F78A6052}"/>
                </a:ext>
              </a:extLst>
            </p:cNvPr>
            <p:cNvSpPr txBox="1"/>
            <p:nvPr/>
          </p:nvSpPr>
          <p:spPr>
            <a:xfrm>
              <a:off x="6021238" y="1613140"/>
              <a:ext cx="2389517" cy="769441"/>
            </a:xfrm>
            <a:prstGeom prst="rect">
              <a:avLst/>
            </a:prstGeom>
            <a:noFill/>
          </p:spPr>
          <p:txBody>
            <a:bodyPr wrap="square" rtlCol="0">
              <a:spAutoFit/>
            </a:bodyPr>
            <a:lstStyle/>
            <a:p>
              <a:r>
                <a:rPr lang="en-US" sz="1100" dirty="0"/>
                <a:t>Shane, Thanks for the years of hard work and dedication. Its been fun having you as a student and collaborator. Best of luck out there!</a:t>
              </a:r>
            </a:p>
          </p:txBody>
        </p:sp>
        <p:pic>
          <p:nvPicPr>
            <p:cNvPr id="4" name="Picture 3" descr="A black background with a black square&#10;&#10;AI-generated content may be incorrect.">
              <a:extLst>
                <a:ext uri="{FF2B5EF4-FFF2-40B4-BE49-F238E27FC236}">
                  <a16:creationId xmlns:a16="http://schemas.microsoft.com/office/drawing/2014/main" id="{672AAB4A-B0DE-F06E-AF58-28BFCB84934E}"/>
                </a:ext>
              </a:extLst>
            </p:cNvPr>
            <p:cNvPicPr>
              <a:picLocks noChangeAspect="1"/>
            </p:cNvPicPr>
            <p:nvPr/>
          </p:nvPicPr>
          <p:blipFill>
            <a:blip r:embed="rId6"/>
            <a:stretch>
              <a:fillRect/>
            </a:stretch>
          </p:blipFill>
          <p:spPr>
            <a:xfrm>
              <a:off x="7475640" y="2211131"/>
              <a:ext cx="1104900" cy="342900"/>
            </a:xfrm>
            <a:prstGeom prst="rect">
              <a:avLst/>
            </a:prstGeom>
          </p:spPr>
        </p:pic>
      </p:grpSp>
      <p:sp>
        <p:nvSpPr>
          <p:cNvPr id="3" name="TextBox 2">
            <a:extLst>
              <a:ext uri="{FF2B5EF4-FFF2-40B4-BE49-F238E27FC236}">
                <a16:creationId xmlns:a16="http://schemas.microsoft.com/office/drawing/2014/main" id="{12C25386-33A9-A626-26A4-ADD833FD1FAD}"/>
              </a:ext>
            </a:extLst>
          </p:cNvPr>
          <p:cNvSpPr txBox="1"/>
          <p:nvPr/>
        </p:nvSpPr>
        <p:spPr>
          <a:xfrm>
            <a:off x="5868104" y="2736502"/>
            <a:ext cx="298555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t>Though I joined the team recently, it’s clear that your presence has had a meaningful impact on the lab. Congratulations on your graduation, and may your journey ahead be filled with growth, opportunity, and success.</a:t>
            </a:r>
          </a:p>
          <a:p>
            <a:r>
              <a:rPr lang="en-US" sz="1200" i="1" dirty="0"/>
              <a:t>-Abdullah</a:t>
            </a:r>
          </a:p>
        </p:txBody>
      </p:sp>
      <p:sp>
        <p:nvSpPr>
          <p:cNvPr id="7" name="TextBox 6">
            <a:extLst>
              <a:ext uri="{FF2B5EF4-FFF2-40B4-BE49-F238E27FC236}">
                <a16:creationId xmlns:a16="http://schemas.microsoft.com/office/drawing/2014/main" id="{77F4F319-AC8E-DCA0-454F-F042F306DAF6}"/>
              </a:ext>
            </a:extLst>
          </p:cNvPr>
          <p:cNvSpPr txBox="1"/>
          <p:nvPr/>
        </p:nvSpPr>
        <p:spPr>
          <a:xfrm>
            <a:off x="5929538" y="4244586"/>
            <a:ext cx="2862690" cy="100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I wish you the best of luck with your future endeavors!</a:t>
            </a:r>
          </a:p>
          <a:p>
            <a:r>
              <a:rPr lang="en-US" sz="1200" i="1" dirty="0"/>
              <a:t>-Anne-Mai Melles</a:t>
            </a:r>
          </a:p>
          <a:p>
            <a:br>
              <a:rPr lang="en-US" dirty="0"/>
            </a:br>
            <a:endParaRPr lang="en-US" sz="900" dirty="0"/>
          </a:p>
        </p:txBody>
      </p:sp>
      <p:sp>
        <p:nvSpPr>
          <p:cNvPr id="8" name="TextBox 7">
            <a:extLst>
              <a:ext uri="{FF2B5EF4-FFF2-40B4-BE49-F238E27FC236}">
                <a16:creationId xmlns:a16="http://schemas.microsoft.com/office/drawing/2014/main" id="{202900A3-5F75-BB95-B6C7-01107056C056}"/>
              </a:ext>
            </a:extLst>
          </p:cNvPr>
          <p:cNvSpPr txBox="1"/>
          <p:nvPr/>
        </p:nvSpPr>
        <p:spPr>
          <a:xfrm>
            <a:off x="2440836" y="2348834"/>
            <a:ext cx="28462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You’ve got great debugging skills. Best of luck with the next chapter! - Sadia </a:t>
            </a:r>
          </a:p>
        </p:txBody>
      </p:sp>
      <p:sp>
        <p:nvSpPr>
          <p:cNvPr id="9" name="TextBox 8">
            <a:extLst>
              <a:ext uri="{FF2B5EF4-FFF2-40B4-BE49-F238E27FC236}">
                <a16:creationId xmlns:a16="http://schemas.microsoft.com/office/drawing/2014/main" id="{A5267E54-5E08-BFC4-2A62-A5957A14DA79}"/>
              </a:ext>
            </a:extLst>
          </p:cNvPr>
          <p:cNvSpPr txBox="1"/>
          <p:nvPr/>
        </p:nvSpPr>
        <p:spPr>
          <a:xfrm>
            <a:off x="2649210" y="3487684"/>
            <a:ext cx="2862690" cy="830997"/>
          </a:xfrm>
          <a:prstGeom prst="rect">
            <a:avLst/>
          </a:prstGeom>
          <a:noFill/>
        </p:spPr>
        <p:txBody>
          <a:bodyPr wrap="square" rtlCol="0">
            <a:spAutoFit/>
          </a:bodyPr>
          <a:lstStyle/>
          <a:p>
            <a:r>
              <a:rPr lang="en-US" sz="1200" dirty="0"/>
              <a:t>I admire your work ethic, leadership skills and your dedication to your work. I wish you the best of luck.</a:t>
            </a:r>
          </a:p>
          <a:p>
            <a:r>
              <a:rPr lang="en-US" sz="1200" dirty="0"/>
              <a:t>– Dylan Heathcote </a:t>
            </a:r>
          </a:p>
        </p:txBody>
      </p:sp>
      <p:sp>
        <p:nvSpPr>
          <p:cNvPr id="10" name="TextBox 9">
            <a:extLst>
              <a:ext uri="{FF2B5EF4-FFF2-40B4-BE49-F238E27FC236}">
                <a16:creationId xmlns:a16="http://schemas.microsoft.com/office/drawing/2014/main" id="{58A3DF33-8A58-03D0-DD05-5B8BA5FC79A9}"/>
              </a:ext>
            </a:extLst>
          </p:cNvPr>
          <p:cNvSpPr txBox="1"/>
          <p:nvPr/>
        </p:nvSpPr>
        <p:spPr>
          <a:xfrm>
            <a:off x="2804195" y="4840777"/>
            <a:ext cx="334771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Thank you for your help when I joined the group. Wish you luck and congrats on the graduation! </a:t>
            </a:r>
          </a:p>
          <a:p>
            <a:r>
              <a:rPr lang="en-US" sz="1200" dirty="0"/>
              <a:t>- Claudia D. </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373</Words>
  <Application>Microsoft Macintosh PowerPoint</Application>
  <PresentationFormat>On-screen Show (4:3)</PresentationFormat>
  <Paragraphs>22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29</cp:revision>
  <dcterms:created xsi:type="dcterms:W3CDTF">2013-05-24T02:06:05Z</dcterms:created>
  <dcterms:modified xsi:type="dcterms:W3CDTF">2025-04-25T22:03:15Z</dcterms:modified>
</cp:coreProperties>
</file>