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2D8D6-F90A-4FC6-9589-1E6D37CEB24F}" v="1311" dt="2025-04-25T11:41:22.793"/>
    <p1510:client id="{70646835-8A3A-4CC2-AD7D-3532D0763683}" v="46" dt="2025-04-24T00:26:59.356"/>
    <p1510:client id="{EE8638B3-8348-41F4-A910-276FA35A41EE}" v="216" dt="2025-04-24T22:35:30.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65" d="100"/>
          <a:sy n="165" d="100"/>
        </p:scale>
        <p:origin x="906" y="-54"/>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bdullah Al Mamun" userId="A2mYR5GwRZoKpJZQETiGWbxAD9NnYDXaHLkjdCvAeOE=" providerId="None" clId="Web-{C13F32E3-DCDE-49EA-9C50-EC57AC52729F}"/>
    <pc:docChg chg="modSld">
      <pc:chgData name="Md. Abdullah Al Mamun" userId="A2mYR5GwRZoKpJZQETiGWbxAD9NnYDXaHLkjdCvAeOE=" providerId="None" clId="Web-{C13F32E3-DCDE-49EA-9C50-EC57AC52729F}" dt="2024-06-17T16:15:43.797" v="44" actId="20577"/>
      <pc:docMkLst>
        <pc:docMk/>
      </pc:docMkLst>
      <pc:sldChg chg="addSp modSp">
        <pc:chgData name="Md. Abdullah Al Mamun" userId="A2mYR5GwRZoKpJZQETiGWbxAD9NnYDXaHLkjdCvAeOE=" providerId="None" clId="Web-{C13F32E3-DCDE-49EA-9C50-EC57AC52729F}" dt="2024-06-17T16:15:43.797" v="44" actId="20577"/>
        <pc:sldMkLst>
          <pc:docMk/>
          <pc:sldMk cId="0" sldId="256"/>
        </pc:sldMkLst>
        <pc:spChg chg="add mod">
          <ac:chgData name="Md. Abdullah Al Mamun" userId="A2mYR5GwRZoKpJZQETiGWbxAD9NnYDXaHLkjdCvAeOE=" providerId="None" clId="Web-{C13F32E3-DCDE-49EA-9C50-EC57AC52729F}" dt="2024-06-17T16:15:43.797" v="44" actId="20577"/>
          <ac:spMkLst>
            <pc:docMk/>
            <pc:sldMk cId="0" sldId="256"/>
            <ac:spMk id="2" creationId="{EDD17AC3-8BEC-1C62-A857-3C4673B5D136}"/>
          </ac:spMkLst>
        </pc:spChg>
      </pc:sldChg>
    </pc:docChg>
  </pc:docChgLst>
  <pc:docChgLst>
    <pc:chgData name="Lucas Raab" userId="lXmpVDFTHfsBXN6ibUCZprBB66PYF/7Uy+Ylu704dSU=" providerId="None" clId="Web-{12731BA1-15E1-413B-BF6D-B9C8C0F87AC9}"/>
    <pc:docChg chg="modSld">
      <pc:chgData name="Lucas Raab" userId="lXmpVDFTHfsBXN6ibUCZprBB66PYF/7Uy+Ylu704dSU=" providerId="None" clId="Web-{12731BA1-15E1-413B-BF6D-B9C8C0F87AC9}" dt="2024-06-17T22:13:40.771" v="104" actId="1076"/>
      <pc:docMkLst>
        <pc:docMk/>
      </pc:docMkLst>
      <pc:sldChg chg="addSp delSp modSp">
        <pc:chgData name="Lucas Raab" userId="lXmpVDFTHfsBXN6ibUCZprBB66PYF/7Uy+Ylu704dSU=" providerId="None" clId="Web-{12731BA1-15E1-413B-BF6D-B9C8C0F87AC9}" dt="2024-06-17T22:13:40.771" v="104" actId="1076"/>
        <pc:sldMkLst>
          <pc:docMk/>
          <pc:sldMk cId="0" sldId="256"/>
        </pc:sldMkLst>
        <pc:spChg chg="add del">
          <ac:chgData name="Lucas Raab" userId="lXmpVDFTHfsBXN6ibUCZprBB66PYF/7Uy+Ylu704dSU=" providerId="None" clId="Web-{12731BA1-15E1-413B-BF6D-B9C8C0F87AC9}" dt="2024-06-17T22:08:32.039" v="1"/>
          <ac:spMkLst>
            <pc:docMk/>
            <pc:sldMk cId="0" sldId="256"/>
            <ac:spMk id="3" creationId="{4CD8F56C-CAF8-9C38-4AB8-2729658C8757}"/>
          </ac:spMkLst>
        </pc:spChg>
        <pc:spChg chg="add mod">
          <ac:chgData name="Lucas Raab" userId="lXmpVDFTHfsBXN6ibUCZprBB66PYF/7Uy+Ylu704dSU=" providerId="None" clId="Web-{12731BA1-15E1-413B-BF6D-B9C8C0F87AC9}" dt="2024-06-17T22:13:40.771" v="104" actId="1076"/>
          <ac:spMkLst>
            <pc:docMk/>
            <pc:sldMk cId="0" sldId="256"/>
            <ac:spMk id="4" creationId="{596BE3E6-6EAC-A097-7450-85CE961E6B9E}"/>
          </ac:spMkLst>
        </pc:spChg>
      </pc:sldChg>
    </pc:docChg>
  </pc:docChgLst>
  <pc:docChgLst>
    <pc:chgData name="shane McNicholas" userId="pIf85MZW4fO4nduigN+ILgSdCcx4nrzvUvB6cLs5JRs=" providerId="None" clId="Web-{3434EA69-7A70-472A-9185-D7D623BE625E}"/>
    <pc:docChg chg="modSld">
      <pc:chgData name="shane McNicholas" userId="pIf85MZW4fO4nduigN+ILgSdCcx4nrzvUvB6cLs5JRs=" providerId="None" clId="Web-{3434EA69-7A70-472A-9185-D7D623BE625E}" dt="2024-06-21T00:11:10.486" v="122" actId="1076"/>
      <pc:docMkLst>
        <pc:docMk/>
      </pc:docMkLst>
      <pc:sldChg chg="addSp modSp">
        <pc:chgData name="shane McNicholas" userId="pIf85MZW4fO4nduigN+ILgSdCcx4nrzvUvB6cLs5JRs=" providerId="None" clId="Web-{3434EA69-7A70-472A-9185-D7D623BE625E}" dt="2024-06-21T00:11:10.486" v="122" actId="1076"/>
        <pc:sldMkLst>
          <pc:docMk/>
          <pc:sldMk cId="0" sldId="256"/>
        </pc:sldMkLst>
        <pc:spChg chg="mod">
          <ac:chgData name="shane McNicholas" userId="pIf85MZW4fO4nduigN+ILgSdCcx4nrzvUvB6cLs5JRs=" providerId="None" clId="Web-{3434EA69-7A70-472A-9185-D7D623BE625E}" dt="2024-06-21T00:11:10.486" v="122" actId="1076"/>
          <ac:spMkLst>
            <pc:docMk/>
            <pc:sldMk cId="0" sldId="256"/>
            <ac:spMk id="4" creationId="{596BE3E6-6EAC-A097-7450-85CE961E6B9E}"/>
          </ac:spMkLst>
        </pc:spChg>
        <pc:spChg chg="add mod">
          <ac:chgData name="shane McNicholas" userId="pIf85MZW4fO4nduigN+ILgSdCcx4nrzvUvB6cLs5JRs=" providerId="None" clId="Web-{3434EA69-7A70-472A-9185-D7D623BE625E}" dt="2024-06-21T00:11:00.158" v="121" actId="20577"/>
          <ac:spMkLst>
            <pc:docMk/>
            <pc:sldMk cId="0" sldId="256"/>
            <ac:spMk id="8" creationId="{EB450DCF-017C-18F9-E531-27FB98BB5D3B}"/>
          </ac:spMkLst>
        </pc:spChg>
      </pc:sldChg>
    </pc:docChg>
  </pc:docChgLst>
  <pc:docChgLst>
    <pc:chgData name="Claudia Dumitrescu" userId="NPyukO8IjZnCDzA4yot5nEPkMk05oJCEwb9jUYHlBcQ=" providerId="None" clId="Web-{6112D8D6-F90A-4FC6-9589-1E6D37CEB24F}"/>
    <pc:docChg chg="modSld">
      <pc:chgData name="Claudia Dumitrescu" userId="NPyukO8IjZnCDzA4yot5nEPkMk05oJCEwb9jUYHlBcQ=" providerId="None" clId="Web-{6112D8D6-F90A-4FC6-9589-1E6D37CEB24F}" dt="2025-04-25T11:41:22.793" v="687" actId="20577"/>
      <pc:docMkLst>
        <pc:docMk/>
      </pc:docMkLst>
      <pc:sldChg chg="addSp delSp modSp">
        <pc:chgData name="Claudia Dumitrescu" userId="NPyukO8IjZnCDzA4yot5nEPkMk05oJCEwb9jUYHlBcQ=" providerId="None" clId="Web-{6112D8D6-F90A-4FC6-9589-1E6D37CEB24F}" dt="2025-04-25T11:41:22.793" v="687" actId="20577"/>
        <pc:sldMkLst>
          <pc:docMk/>
          <pc:sldMk cId="0" sldId="256"/>
        </pc:sldMkLst>
        <pc:spChg chg="del">
          <ac:chgData name="Claudia Dumitrescu" userId="NPyukO8IjZnCDzA4yot5nEPkMk05oJCEwb9jUYHlBcQ=" providerId="None" clId="Web-{6112D8D6-F90A-4FC6-9589-1E6D37CEB24F}" dt="2025-04-25T09:47:19.723" v="0"/>
          <ac:spMkLst>
            <pc:docMk/>
            <pc:sldMk cId="0" sldId="256"/>
            <ac:spMk id="6" creationId="{3D9CC34C-8CE1-BA9B-A820-5ED7E8344875}"/>
          </ac:spMkLst>
        </pc:spChg>
        <pc:spChg chg="add mod">
          <ac:chgData name="Claudia Dumitrescu" userId="NPyukO8IjZnCDzA4yot5nEPkMk05oJCEwb9jUYHlBcQ=" providerId="None" clId="Web-{6112D8D6-F90A-4FC6-9589-1E6D37CEB24F}" dt="2025-04-25T11:41:22.793" v="687" actId="20577"/>
          <ac:spMkLst>
            <pc:docMk/>
            <pc:sldMk cId="0" sldId="256"/>
            <ac:spMk id="6" creationId="{B27DEA3D-9F24-9456-F5F4-C7DFCB2597CF}"/>
          </ac:spMkLst>
        </pc:spChg>
        <pc:spChg chg="mod">
          <ac:chgData name="Claudia Dumitrescu" userId="NPyukO8IjZnCDzA4yot5nEPkMk05oJCEwb9jUYHlBcQ=" providerId="None" clId="Web-{6112D8D6-F90A-4FC6-9589-1E6D37CEB24F}" dt="2025-04-25T11:38:33.727" v="660" actId="1076"/>
          <ac:spMkLst>
            <pc:docMk/>
            <pc:sldMk cId="0" sldId="256"/>
            <ac:spMk id="9" creationId="{9362CE99-859F-FDE2-BB37-E4ACF493663B}"/>
          </ac:spMkLst>
        </pc:spChg>
        <pc:spChg chg="mod">
          <ac:chgData name="Claudia Dumitrescu" userId="NPyukO8IjZnCDzA4yot5nEPkMk05oJCEwb9jUYHlBcQ=" providerId="None" clId="Web-{6112D8D6-F90A-4FC6-9589-1E6D37CEB24F}" dt="2025-04-25T11:37:09.804" v="580" actId="1076"/>
          <ac:spMkLst>
            <pc:docMk/>
            <pc:sldMk cId="0" sldId="256"/>
            <ac:spMk id="10" creationId="{5C191AE5-7200-26BB-3498-A340AD4DE411}"/>
          </ac:spMkLst>
        </pc:spChg>
        <pc:spChg chg="mod">
          <ac:chgData name="Claudia Dumitrescu" userId="NPyukO8IjZnCDzA4yot5nEPkMk05oJCEwb9jUYHlBcQ=" providerId="None" clId="Web-{6112D8D6-F90A-4FC6-9589-1E6D37CEB24F}" dt="2025-04-25T11:36:51.163" v="577" actId="1076"/>
          <ac:spMkLst>
            <pc:docMk/>
            <pc:sldMk cId="0" sldId="256"/>
            <ac:spMk id="11" creationId="{F471B23F-E4E8-3595-832A-3B021025AB10}"/>
          </ac:spMkLst>
        </pc:spChg>
        <pc:spChg chg="mod">
          <ac:chgData name="Claudia Dumitrescu" userId="NPyukO8IjZnCDzA4yot5nEPkMk05oJCEwb9jUYHlBcQ=" providerId="None" clId="Web-{6112D8D6-F90A-4FC6-9589-1E6D37CEB24F}" dt="2025-04-25T11:36:58.538" v="578" actId="1076"/>
          <ac:spMkLst>
            <pc:docMk/>
            <pc:sldMk cId="0" sldId="256"/>
            <ac:spMk id="12" creationId="{03625D1A-964A-0C84-F2DD-4A6966B49749}"/>
          </ac:spMkLst>
        </pc:spChg>
      </pc:sldChg>
    </pc:docChg>
  </pc:docChgLst>
  <pc:docChgLst>
    <pc:chgData name="Anne-Mai Melles" userId="d/COLR+mCUr5DXkF+CPIhJsxHdAn3sUROkeJ8FH2b24=" providerId="None" clId="Web-{5B7E2BE6-8396-4A53-A16C-64B9C683832C}"/>
    <pc:docChg chg="modSld">
      <pc:chgData name="Anne-Mai Melles" userId="d/COLR+mCUr5DXkF+CPIhJsxHdAn3sUROkeJ8FH2b24=" providerId="None" clId="Web-{5B7E2BE6-8396-4A53-A16C-64B9C683832C}" dt="2025-04-17T14:43:38.060" v="18" actId="1076"/>
      <pc:docMkLst>
        <pc:docMk/>
      </pc:docMkLst>
      <pc:sldChg chg="addSp modSp">
        <pc:chgData name="Anne-Mai Melles" userId="d/COLR+mCUr5DXkF+CPIhJsxHdAn3sUROkeJ8FH2b24=" providerId="None" clId="Web-{5B7E2BE6-8396-4A53-A16C-64B9C683832C}" dt="2025-04-17T14:43:38.060" v="18" actId="1076"/>
        <pc:sldMkLst>
          <pc:docMk/>
          <pc:sldMk cId="0" sldId="256"/>
        </pc:sldMkLst>
        <pc:spChg chg="add mod">
          <ac:chgData name="Anne-Mai Melles" userId="d/COLR+mCUr5DXkF+CPIhJsxHdAn3sUROkeJ8FH2b24=" providerId="None" clId="Web-{5B7E2BE6-8396-4A53-A16C-64B9C683832C}" dt="2025-04-17T14:43:38.060" v="18" actId="1076"/>
          <ac:spMkLst>
            <pc:docMk/>
            <pc:sldMk cId="0" sldId="256"/>
            <ac:spMk id="3" creationId="{7153BD74-07F0-1236-348B-F691EA83AB01}"/>
          </ac:spMkLst>
        </pc:spChg>
      </pc:sldChg>
    </pc:docChg>
  </pc:docChgLst>
  <pc:docChgLst>
    <pc:chgData name="Sadia Afrin Purba" userId="y0Uq0Ha9z7vVB/cQYZLNqKyH95NhPIU6aDoIneL39V0=" providerId="None" clId="Web-{F00B571D-1FE3-42C0-960E-566370A0243B}"/>
    <pc:docChg chg="modSld">
      <pc:chgData name="Sadia Afrin Purba" userId="y0Uq0Ha9z7vVB/cQYZLNqKyH95NhPIU6aDoIneL39V0=" providerId="None" clId="Web-{F00B571D-1FE3-42C0-960E-566370A0243B}" dt="2025-04-23T01:50:36.372" v="10" actId="20577"/>
      <pc:docMkLst>
        <pc:docMk/>
      </pc:docMkLst>
      <pc:sldChg chg="addSp modSp">
        <pc:chgData name="Sadia Afrin Purba" userId="y0Uq0Ha9z7vVB/cQYZLNqKyH95NhPIU6aDoIneL39V0=" providerId="None" clId="Web-{F00B571D-1FE3-42C0-960E-566370A0243B}" dt="2025-04-23T01:50:36.372" v="10" actId="20577"/>
        <pc:sldMkLst>
          <pc:docMk/>
          <pc:sldMk cId="0" sldId="256"/>
        </pc:sldMkLst>
        <pc:spChg chg="add">
          <ac:chgData name="Sadia Afrin Purba" userId="y0Uq0Ha9z7vVB/cQYZLNqKyH95NhPIU6aDoIneL39V0=" providerId="None" clId="Web-{F00B571D-1FE3-42C0-960E-566370A0243B}" dt="2025-04-23T01:50:08.793" v="0"/>
          <ac:spMkLst>
            <pc:docMk/>
            <pc:sldMk cId="0" sldId="256"/>
            <ac:spMk id="5" creationId="{81081141-0346-8F0D-051F-5E68F99ED4A0}"/>
          </ac:spMkLst>
        </pc:spChg>
        <pc:spChg chg="add mod">
          <ac:chgData name="Sadia Afrin Purba" userId="y0Uq0Ha9z7vVB/cQYZLNqKyH95NhPIU6aDoIneL39V0=" providerId="None" clId="Web-{F00B571D-1FE3-42C0-960E-566370A0243B}" dt="2025-04-23T01:50:36.372" v="10" actId="20577"/>
          <ac:spMkLst>
            <pc:docMk/>
            <pc:sldMk cId="0" sldId="256"/>
            <ac:spMk id="9" creationId="{9362CE99-859F-FDE2-BB37-E4ACF493663B}"/>
          </ac:spMkLst>
        </pc:spChg>
      </pc:sldChg>
    </pc:docChg>
  </pc:docChgLst>
  <pc:docChgLst>
    <pc:chgData name="Dmitry Bolshak" userId="xgcLZc/0L/Go9fUGtRWHOkWhomRs5KCkju7IX459s6c=" providerId="None" clId="Web-{82927407-DE16-49E9-A634-BB2A0501771C}"/>
    <pc:docChg chg="modSld">
      <pc:chgData name="Dmitry Bolshak" userId="xgcLZc/0L/Go9fUGtRWHOkWhomRs5KCkju7IX459s6c=" providerId="None" clId="Web-{82927407-DE16-49E9-A634-BB2A0501771C}" dt="2024-06-19T17:42:38.402" v="9" actId="1076"/>
      <pc:docMkLst>
        <pc:docMk/>
      </pc:docMkLst>
      <pc:sldChg chg="addSp modSp">
        <pc:chgData name="Dmitry Bolshak" userId="xgcLZc/0L/Go9fUGtRWHOkWhomRs5KCkju7IX459s6c=" providerId="None" clId="Web-{82927407-DE16-49E9-A634-BB2A0501771C}" dt="2024-06-19T17:42:38.402" v="9" actId="1076"/>
        <pc:sldMkLst>
          <pc:docMk/>
          <pc:sldMk cId="0" sldId="256"/>
        </pc:sldMkLst>
        <pc:spChg chg="add mod">
          <ac:chgData name="Dmitry Bolshak" userId="xgcLZc/0L/Go9fUGtRWHOkWhomRs5KCkju7IX459s6c=" providerId="None" clId="Web-{82927407-DE16-49E9-A634-BB2A0501771C}" dt="2024-06-19T17:42:38.402" v="9" actId="1076"/>
          <ac:spMkLst>
            <pc:docMk/>
            <pc:sldMk cId="0" sldId="256"/>
            <ac:spMk id="5" creationId="{35D4F115-CCD1-1620-F6C1-A37CD933C531}"/>
          </ac:spMkLst>
        </pc:spChg>
      </pc:sldChg>
    </pc:docChg>
  </pc:docChgLst>
  <pc:docChgLst>
    <pc:chgData name="Iyad Obeid" userId="P/vL+jF/GGRSg5+L0y7JdEfLajK0ousqjaOKXixUgGA=" providerId="None" clId="Web-{5206BCA9-9DDE-4239-9264-28FCA95999E9}"/>
    <pc:docChg chg="modSld">
      <pc:chgData name="Iyad Obeid" userId="P/vL+jF/GGRSg5+L0y7JdEfLajK0ousqjaOKXixUgGA=" providerId="None" clId="Web-{5206BCA9-9DDE-4239-9264-28FCA95999E9}" dt="2024-06-20T16:13:54.799" v="53"/>
      <pc:docMkLst>
        <pc:docMk/>
      </pc:docMkLst>
      <pc:sldChg chg="addSp modSp">
        <pc:chgData name="Iyad Obeid" userId="P/vL+jF/GGRSg5+L0y7JdEfLajK0ousqjaOKXixUgGA=" providerId="None" clId="Web-{5206BCA9-9DDE-4239-9264-28FCA95999E9}" dt="2024-06-20T16:13:54.799" v="53"/>
        <pc:sldMkLst>
          <pc:docMk/>
          <pc:sldMk cId="0" sldId="256"/>
        </pc:sldMkLst>
        <pc:spChg chg="add mod">
          <ac:chgData name="Iyad Obeid" userId="P/vL+jF/GGRSg5+L0y7JdEfLajK0ousqjaOKXixUgGA=" providerId="None" clId="Web-{5206BCA9-9DDE-4239-9264-28FCA95999E9}" dt="2024-06-20T16:13:54.799" v="53"/>
          <ac:spMkLst>
            <pc:docMk/>
            <pc:sldMk cId="0" sldId="256"/>
            <ac:spMk id="7" creationId="{B87BF495-DC06-E3BA-13F9-370FD30D684C}"/>
          </ac:spMkLst>
        </pc:spChg>
        <pc:spChg chg="mod">
          <ac:chgData name="Iyad Obeid" userId="P/vL+jF/GGRSg5+L0y7JdEfLajK0ousqjaOKXixUgGA=" providerId="None" clId="Web-{5206BCA9-9DDE-4239-9264-28FCA95999E9}" dt="2024-06-20T16:11:52.455" v="0" actId="14100"/>
          <ac:spMkLst>
            <pc:docMk/>
            <pc:sldMk cId="0" sldId="256"/>
            <ac:spMk id="16" creationId="{00000000-0000-0000-0000-000000000000}"/>
          </ac:spMkLst>
        </pc:spChg>
      </pc:sldChg>
    </pc:docChg>
  </pc:docChgLst>
  <pc:docChgLst>
    <pc:chgData name="Sadia Afrin" userId="xsHYnLOfLGou/CiHf4xSVkz4tttU0GTnWTgZrwGg5lE=" providerId="None" clId="Web-{465AF54C-7413-49D9-A0D1-CFC73CE50C33}"/>
    <pc:docChg chg="modSld">
      <pc:chgData name="Sadia Afrin" userId="xsHYnLOfLGou/CiHf4xSVkz4tttU0GTnWTgZrwGg5lE=" providerId="None" clId="Web-{465AF54C-7413-49D9-A0D1-CFC73CE50C33}" dt="2024-06-18T09:58:18.444" v="239" actId="1076"/>
      <pc:docMkLst>
        <pc:docMk/>
      </pc:docMkLst>
      <pc:sldChg chg="addSp modSp">
        <pc:chgData name="Sadia Afrin" userId="xsHYnLOfLGou/CiHf4xSVkz4tttU0GTnWTgZrwGg5lE=" providerId="None" clId="Web-{465AF54C-7413-49D9-A0D1-CFC73CE50C33}" dt="2024-06-18T09:58:18.444" v="239" actId="1076"/>
        <pc:sldMkLst>
          <pc:docMk/>
          <pc:sldMk cId="0" sldId="256"/>
        </pc:sldMkLst>
        <pc:spChg chg="add mod">
          <ac:chgData name="Sadia Afrin" userId="xsHYnLOfLGou/CiHf4xSVkz4tttU0GTnWTgZrwGg5lE=" providerId="None" clId="Web-{465AF54C-7413-49D9-A0D1-CFC73CE50C33}" dt="2024-06-18T09:58:18.444" v="239" actId="1076"/>
          <ac:spMkLst>
            <pc:docMk/>
            <pc:sldMk cId="0" sldId="256"/>
            <ac:spMk id="3" creationId="{C2D4069B-C0AE-37D3-E128-BA2101EA33A9}"/>
          </ac:spMkLst>
        </pc:spChg>
      </pc:sldChg>
    </pc:docChg>
  </pc:docChgLst>
  <pc:docChgLst>
    <pc:chgData name="Md. Abdullah Al Mamun" userId="Zzb3A81q6UmzE+N5sIF4MzhuwKjo/YIMtmqT8nhUVnw=" providerId="None" clId="Web-{31BAB319-F4EE-4C39-BF3F-9EEBC1EA3D29}"/>
    <pc:docChg chg="modSld">
      <pc:chgData name="Md. Abdullah Al Mamun" userId="Zzb3A81q6UmzE+N5sIF4MzhuwKjo/YIMtmqT8nhUVnw=" providerId="None" clId="Web-{31BAB319-F4EE-4C39-BF3F-9EEBC1EA3D29}" dt="2025-04-17T16:23:00.288" v="15" actId="20577"/>
      <pc:docMkLst>
        <pc:docMk/>
      </pc:docMkLst>
      <pc:sldChg chg="addSp modSp">
        <pc:chgData name="Md. Abdullah Al Mamun" userId="Zzb3A81q6UmzE+N5sIF4MzhuwKjo/YIMtmqT8nhUVnw=" providerId="None" clId="Web-{31BAB319-F4EE-4C39-BF3F-9EEBC1EA3D29}" dt="2025-04-17T16:23:00.288" v="15" actId="20577"/>
        <pc:sldMkLst>
          <pc:docMk/>
          <pc:sldMk cId="0" sldId="256"/>
        </pc:sldMkLst>
        <pc:spChg chg="add mod">
          <ac:chgData name="Md. Abdullah Al Mamun" userId="Zzb3A81q6UmzE+N5sIF4MzhuwKjo/YIMtmqT8nhUVnw=" providerId="None" clId="Web-{31BAB319-F4EE-4C39-BF3F-9EEBC1EA3D29}" dt="2025-04-17T16:23:00.288" v="15" actId="20577"/>
          <ac:spMkLst>
            <pc:docMk/>
            <pc:sldMk cId="0" sldId="256"/>
            <ac:spMk id="4" creationId="{C4E73D2A-32BA-BFE7-6CEB-BD0088AB93D4}"/>
          </ac:spMkLst>
        </pc:spChg>
      </pc:sldChg>
    </pc:docChg>
  </pc:docChgLst>
  <pc:docChgLst>
    <pc:chgData name="Shane McNicholas" userId="wS/6cp7JHf+N24QPLAPofMjwJ8EGmtRh4dBVDTK7Ueg=" providerId="None" clId="Web-{70646835-8A3A-4CC2-AD7D-3532D0763683}"/>
    <pc:docChg chg="modSld">
      <pc:chgData name="Shane McNicholas" userId="wS/6cp7JHf+N24QPLAPofMjwJ8EGmtRh4dBVDTK7Ueg=" providerId="None" clId="Web-{70646835-8A3A-4CC2-AD7D-3532D0763683}" dt="2025-04-24T00:26:59.356" v="29" actId="14100"/>
      <pc:docMkLst>
        <pc:docMk/>
      </pc:docMkLst>
      <pc:sldChg chg="addSp modSp">
        <pc:chgData name="Shane McNicholas" userId="wS/6cp7JHf+N24QPLAPofMjwJ8EGmtRh4dBVDTK7Ueg=" providerId="None" clId="Web-{70646835-8A3A-4CC2-AD7D-3532D0763683}" dt="2025-04-24T00:26:59.356" v="29" actId="14100"/>
        <pc:sldMkLst>
          <pc:docMk/>
          <pc:sldMk cId="0" sldId="256"/>
        </pc:sldMkLst>
        <pc:spChg chg="add mod">
          <ac:chgData name="Shane McNicholas" userId="wS/6cp7JHf+N24QPLAPofMjwJ8EGmtRh4dBVDTK7Ueg=" providerId="None" clId="Web-{70646835-8A3A-4CC2-AD7D-3532D0763683}" dt="2025-04-24T00:26:59.356" v="29" actId="14100"/>
          <ac:spMkLst>
            <pc:docMk/>
            <pc:sldMk cId="0" sldId="256"/>
            <ac:spMk id="10" creationId="{5C191AE5-7200-26BB-3498-A340AD4DE411}"/>
          </ac:spMkLst>
        </pc:spChg>
      </pc:sldChg>
    </pc:docChg>
  </pc:docChgLst>
  <pc:docChgLst>
    <pc:chgData name="Makeda Paderewski" userId="EATHvKB7+toFnyn8cPdqySD44IR0PHNnTP3woy7hZ10=" providerId="None" clId="Web-{6733086D-5D8A-4F37-94C3-4BD0087D9549}"/>
    <pc:docChg chg="modSld">
      <pc:chgData name="Makeda Paderewski" userId="EATHvKB7+toFnyn8cPdqySD44IR0PHNnTP3woy7hZ10=" providerId="None" clId="Web-{6733086D-5D8A-4F37-94C3-4BD0087D9549}" dt="2024-06-20T13:01:38.704" v="0"/>
      <pc:docMkLst>
        <pc:docMk/>
      </pc:docMkLst>
      <pc:sldChg chg="addSp">
        <pc:chgData name="Makeda Paderewski" userId="EATHvKB7+toFnyn8cPdqySD44IR0PHNnTP3woy7hZ10=" providerId="None" clId="Web-{6733086D-5D8A-4F37-94C3-4BD0087D9549}" dt="2024-06-20T13:01:38.704" v="0"/>
        <pc:sldMkLst>
          <pc:docMk/>
          <pc:sldMk cId="0" sldId="256"/>
        </pc:sldMkLst>
        <pc:spChg chg="add">
          <ac:chgData name="Makeda Paderewski" userId="EATHvKB7+toFnyn8cPdqySD44IR0PHNnTP3woy7hZ10=" providerId="None" clId="Web-{6733086D-5D8A-4F37-94C3-4BD0087D9549}" dt="2024-06-20T13:01:38.704" v="0"/>
          <ac:spMkLst>
            <pc:docMk/>
            <pc:sldMk cId="0" sldId="256"/>
            <ac:spMk id="6" creationId="{3D9CC34C-8CE1-BA9B-A820-5ED7E8344875}"/>
          </ac:spMkLst>
        </pc:spChg>
      </pc:sldChg>
    </pc:docChg>
  </pc:docChgLst>
  <pc:docChgLst>
    <pc:chgData name="Sean Vargas-Arcia" userId="l+6TFaKr/6231+BZv/5qxXSzNpBtv9Mjwi1dOAEJ5eQ=" providerId="None" clId="Web-{EE8638B3-8348-41F4-A910-276FA35A41EE}"/>
    <pc:docChg chg="modSld">
      <pc:chgData name="Sean Vargas-Arcia" userId="l+6TFaKr/6231+BZv/5qxXSzNpBtv9Mjwi1dOAEJ5eQ=" providerId="None" clId="Web-{EE8638B3-8348-41F4-A910-276FA35A41EE}" dt="2025-04-24T22:35:30.599" v="121" actId="14100"/>
      <pc:docMkLst>
        <pc:docMk/>
      </pc:docMkLst>
      <pc:sldChg chg="addSp modSp">
        <pc:chgData name="Sean Vargas-Arcia" userId="l+6TFaKr/6231+BZv/5qxXSzNpBtv9Mjwi1dOAEJ5eQ=" providerId="None" clId="Web-{EE8638B3-8348-41F4-A910-276FA35A41EE}" dt="2025-04-24T22:35:30.599" v="121" actId="14100"/>
        <pc:sldMkLst>
          <pc:docMk/>
          <pc:sldMk cId="0" sldId="256"/>
        </pc:sldMkLst>
        <pc:spChg chg="add mod">
          <ac:chgData name="Sean Vargas-Arcia" userId="l+6TFaKr/6231+BZv/5qxXSzNpBtv9Mjwi1dOAEJ5eQ=" providerId="None" clId="Web-{EE8638B3-8348-41F4-A910-276FA35A41EE}" dt="2025-04-24T22:35:30.599" v="121" actId="14100"/>
          <ac:spMkLst>
            <pc:docMk/>
            <pc:sldMk cId="0" sldId="256"/>
            <ac:spMk id="12" creationId="{03625D1A-964A-0C84-F2DD-4A6966B49749}"/>
          </ac:spMkLst>
        </pc:spChg>
      </pc:sldChg>
    </pc:docChg>
  </pc:docChgLst>
  <pc:docChgLst>
    <pc:chgData name="Makeda Paderewski" userId="EATHvKB7+toFnyn8cPdqySD44IR0PHNnTP3woy7hZ10=" providerId="None" clId="Web-{2715F509-A774-4CE8-87DB-26778A2E174B}"/>
    <pc:docChg chg="modSld">
      <pc:chgData name="Makeda Paderewski" userId="EATHvKB7+toFnyn8cPdqySD44IR0PHNnTP3woy7hZ10=" providerId="None" clId="Web-{2715F509-A774-4CE8-87DB-26778A2E174B}" dt="2024-06-21T21:20:09.450" v="83" actId="1076"/>
      <pc:docMkLst>
        <pc:docMk/>
      </pc:docMkLst>
      <pc:sldChg chg="addSp modSp">
        <pc:chgData name="Makeda Paderewski" userId="EATHvKB7+toFnyn8cPdqySD44IR0PHNnTP3woy7hZ10=" providerId="None" clId="Web-{2715F509-A774-4CE8-87DB-26778A2E174B}" dt="2024-06-21T21:20:09.450" v="83" actId="1076"/>
        <pc:sldMkLst>
          <pc:docMk/>
          <pc:sldMk cId="0" sldId="256"/>
        </pc:sldMkLst>
        <pc:spChg chg="mod">
          <ac:chgData name="Makeda Paderewski" userId="EATHvKB7+toFnyn8cPdqySD44IR0PHNnTP3woy7hZ10=" providerId="None" clId="Web-{2715F509-A774-4CE8-87DB-26778A2E174B}" dt="2024-06-21T21:20:09.450" v="83" actId="1076"/>
          <ac:spMkLst>
            <pc:docMk/>
            <pc:sldMk cId="0" sldId="256"/>
            <ac:spMk id="2" creationId="{EDD17AC3-8BEC-1C62-A857-3C4673B5D136}"/>
          </ac:spMkLst>
        </pc:spChg>
        <pc:spChg chg="add mod">
          <ac:chgData name="Makeda Paderewski" userId="EATHvKB7+toFnyn8cPdqySD44IR0PHNnTP3woy7hZ10=" providerId="None" clId="Web-{2715F509-A774-4CE8-87DB-26778A2E174B}" dt="2024-06-21T21:20:02.372" v="82" actId="14100"/>
          <ac:spMkLst>
            <pc:docMk/>
            <pc:sldMk cId="0" sldId="256"/>
            <ac:spMk id="9" creationId="{7A28675C-1353-73B4-1173-464B518389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303802" y="232756"/>
            <a:ext cx="4556273"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dirty="0"/>
              <a:t>DPATH Annotation Team Leader</a:t>
            </a:r>
            <a:endParaRPr dirty="0"/>
          </a:p>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TUH </a:t>
            </a:r>
            <a:r>
              <a:rPr lang="en-US" sz="1800" b="1" dirty="0"/>
              <a:t>DPATH </a:t>
            </a:r>
            <a:r>
              <a:rPr lang="en-US" sz="1800" b="1" i="0" u="none" strike="noStrike" cap="none" dirty="0">
                <a:solidFill>
                  <a:srgbClr val="000000"/>
                </a:solidFill>
                <a:latin typeface="Arial"/>
                <a:ea typeface="Arial"/>
                <a:cs typeface="Arial"/>
                <a:sym typeface="Arial"/>
              </a:rPr>
              <a:t>Breast Subset v3 – v5</a:t>
            </a:r>
            <a:endParaRPr dirty="0"/>
          </a:p>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Aperio Slide Scanning</a:t>
            </a:r>
            <a:endParaRPr sz="1400" b="0" i="0" u="none" strike="noStrike" cap="none" dirty="0">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38523" y="2266698"/>
            <a:ext cx="2268989" cy="38010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None/>
            </a:pPr>
            <a:r>
              <a:rPr lang="en-US" sz="1100" b="1" dirty="0"/>
              <a:t>08/02/2022 – 05/15/2025</a:t>
            </a:r>
          </a:p>
          <a:p>
            <a:pPr marL="0" marR="0" lvl="0" indent="0" algn="l" rtl="0">
              <a:lnSpc>
                <a:spcPct val="100000"/>
              </a:lnSpc>
              <a:spcBef>
                <a:spcPts val="0"/>
              </a:spcBef>
              <a:spcAft>
                <a:spcPts val="0"/>
              </a:spcAft>
              <a:buNone/>
            </a:pPr>
            <a:r>
              <a:rPr lang="en-US" sz="1100" b="1" dirty="0"/>
              <a:t>Subject: JOB APPLICATION</a:t>
            </a:r>
            <a:br>
              <a:rPr lang="en-US" sz="1100" b="1" dirty="0"/>
            </a:br>
            <a:r>
              <a:rPr lang="en-US" sz="1100" b="1" dirty="0"/>
              <a:t>Date: Wed, 3 Aug 2022 10:06:43 -0400</a:t>
            </a:r>
            <a:br>
              <a:rPr lang="en-US" sz="1100" b="1" dirty="0"/>
            </a:br>
            <a:r>
              <a:rPr lang="en-US" sz="1100" b="1" dirty="0"/>
              <a:t>From: Maria Bagritsevich &lt;</a:t>
            </a:r>
            <a:r>
              <a:rPr lang="en-US" sz="1100" b="1" dirty="0" err="1"/>
              <a:t>maria.bagritsevich@gmail.com</a:t>
            </a:r>
            <a:r>
              <a:rPr lang="en-US" sz="1100" b="1" dirty="0"/>
              <a:t>&gt;</a:t>
            </a:r>
            <a:br>
              <a:rPr lang="en-US" sz="1100" b="1" dirty="0"/>
            </a:br>
            <a:r>
              <a:rPr lang="en-US" sz="1100" b="1" dirty="0"/>
              <a:t>To: </a:t>
            </a:r>
            <a:r>
              <a:rPr lang="en-US" sz="1100" b="1" dirty="0" err="1"/>
              <a:t>joseph.picone@gmail.com</a:t>
            </a:r>
            <a:r>
              <a:rPr lang="en-US" sz="1100" b="1" dirty="0"/>
              <a:t> &lt;</a:t>
            </a:r>
            <a:r>
              <a:rPr lang="en-US" sz="1100" b="1" dirty="0" err="1"/>
              <a:t>joseph.picone@gmail.com</a:t>
            </a:r>
            <a:r>
              <a:rPr lang="en-US" sz="1100" b="1" dirty="0"/>
              <a:t>&gt;</a:t>
            </a:r>
            <a:br>
              <a:rPr lang="en-US" sz="1100" b="1" dirty="0"/>
            </a:br>
            <a:br>
              <a:rPr lang="en-US" sz="1100" b="1" dirty="0"/>
            </a:br>
            <a:r>
              <a:rPr lang="en-US" sz="1100" b="1" dirty="0"/>
              <a:t>Good morning!</a:t>
            </a:r>
            <a:br>
              <a:rPr lang="en-US" sz="1100" b="1" dirty="0"/>
            </a:br>
            <a:br>
              <a:rPr lang="en-US" sz="1100" b="1" dirty="0"/>
            </a:br>
            <a:r>
              <a:rPr lang="en-US" sz="1100" b="1" dirty="0"/>
              <a:t>My name is Maria Bagritsevich and I am a second year Biology major at Temple University. I am looking to start working as a pathology data annotator if still possible. I am open to any other positions as well. My resume is attached to this email.</a:t>
            </a:r>
            <a:br>
              <a:rPr lang="en-US" sz="1100" b="1" dirty="0"/>
            </a:br>
            <a:br>
              <a:rPr lang="en-US" sz="1100" b="1" dirty="0"/>
            </a:br>
            <a:r>
              <a:rPr lang="en-US" sz="1100" b="1" dirty="0"/>
              <a:t>Thank you,</a:t>
            </a:r>
            <a:br>
              <a:rPr lang="en-US" sz="1100" b="1" dirty="0"/>
            </a:br>
            <a:r>
              <a:rPr lang="en-US" sz="1100" b="1" dirty="0"/>
              <a:t>Maria Bagritsevich</a:t>
            </a:r>
            <a:endParaRPr sz="1100" b="1" dirty="0"/>
          </a:p>
        </p:txBody>
      </p:sp>
      <p:pic>
        <p:nvPicPr>
          <p:cNvPr id="1026" name="Picture 2">
            <a:extLst>
              <a:ext uri="{FF2B5EF4-FFF2-40B4-BE49-F238E27FC236}">
                <a16:creationId xmlns:a16="http://schemas.microsoft.com/office/drawing/2014/main" id="{0D26C7B1-6F93-2CA8-AC75-F2BC1A6CC047}"/>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40080" t="23017" r="37513" b="49812"/>
          <a:stretch/>
        </p:blipFill>
        <p:spPr bwMode="auto">
          <a:xfrm>
            <a:off x="238523" y="228600"/>
            <a:ext cx="1252820" cy="1863425"/>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grpSp>
        <p:nvGrpSpPr>
          <p:cNvPr id="19" name="Google Shape;19;p1"/>
          <p:cNvGrpSpPr/>
          <p:nvPr/>
        </p:nvGrpSpPr>
        <p:grpSpPr>
          <a:xfrm>
            <a:off x="1859973" y="309139"/>
            <a:ext cx="2864427" cy="1660291"/>
            <a:chOff x="6672044" y="1238810"/>
            <a:chExt cx="2864427" cy="1660291"/>
          </a:xfrm>
        </p:grpSpPr>
        <p:sp>
          <p:nvSpPr>
            <p:cNvPr id="20" name="Google Shape;20;p1"/>
            <p:cNvSpPr txBox="1"/>
            <p:nvPr/>
          </p:nvSpPr>
          <p:spPr>
            <a:xfrm>
              <a:off x="6672044" y="1238810"/>
              <a:ext cx="2864427" cy="15710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dirty="0">
                  <a:solidFill>
                    <a:srgbClr val="000000"/>
                  </a:solidFill>
                  <a:latin typeface="Arial"/>
                  <a:ea typeface="Arial"/>
                  <a:cs typeface="Arial"/>
                  <a:sym typeface="Arial"/>
                </a:rPr>
                <a:t>Dear Maria,</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dirty="0"/>
                <a:t>You brought a great work ethic and a tremendous amount of knowledge to our DPATH project. The databases you have developed are a substantial lasting contribution to the field. It was a pleasure to work with you all these years!</a:t>
              </a:r>
              <a:endParaRPr sz="1400" i="0" u="none" strike="noStrike" cap="none" dirty="0">
                <a:solidFill>
                  <a:srgbClr val="000000"/>
                </a:solidFill>
                <a:latin typeface="Arial"/>
                <a:ea typeface="Arial"/>
                <a:cs typeface="Arial"/>
                <a:sym typeface="Arial"/>
              </a:endParaRPr>
            </a:p>
          </p:txBody>
        </p:sp>
        <p:pic>
          <p:nvPicPr>
            <p:cNvPr id="21" name="Google Shape;21;p1"/>
            <p:cNvPicPr preferRelativeResize="0"/>
            <p:nvPr/>
          </p:nvPicPr>
          <p:blipFill rotWithShape="1">
            <a:blip r:embed="rId5">
              <a:alphaModFix/>
            </a:blip>
            <a:srcRect/>
            <a:stretch/>
          </p:blipFill>
          <p:spPr>
            <a:xfrm>
              <a:off x="8455981" y="2507306"/>
              <a:ext cx="834144" cy="391795"/>
            </a:xfrm>
            <a:prstGeom prst="rect">
              <a:avLst/>
            </a:prstGeom>
            <a:solidFill>
              <a:schemeClr val="lt1">
                <a:alpha val="0"/>
              </a:schemeClr>
            </a:solidFill>
            <a:ln>
              <a:noFill/>
            </a:ln>
            <a:effectLst>
              <a:reflection endPos="0" sy="-100000" algn="bl" rotWithShape="0"/>
            </a:effectLst>
          </p:spPr>
        </p:pic>
      </p:grpSp>
      <p:grpSp>
        <p:nvGrpSpPr>
          <p:cNvPr id="8" name="Group 7">
            <a:extLst>
              <a:ext uri="{FF2B5EF4-FFF2-40B4-BE49-F238E27FC236}">
                <a16:creationId xmlns:a16="http://schemas.microsoft.com/office/drawing/2014/main" id="{17859630-E432-BCE6-D770-7AACA288B4C2}"/>
              </a:ext>
            </a:extLst>
          </p:cNvPr>
          <p:cNvGrpSpPr/>
          <p:nvPr/>
        </p:nvGrpSpPr>
        <p:grpSpPr>
          <a:xfrm>
            <a:off x="6133381" y="1577635"/>
            <a:ext cx="2377554" cy="957759"/>
            <a:chOff x="6133381" y="1577635"/>
            <a:chExt cx="2377554" cy="957759"/>
          </a:xfrm>
        </p:grpSpPr>
        <p:sp>
          <p:nvSpPr>
            <p:cNvPr id="2" name="TextBox 1">
              <a:extLst>
                <a:ext uri="{FF2B5EF4-FFF2-40B4-BE49-F238E27FC236}">
                  <a16:creationId xmlns:a16="http://schemas.microsoft.com/office/drawing/2014/main" id="{DC758BB2-33F6-947C-DDD9-C8AF8FFBC46C}"/>
                </a:ext>
              </a:extLst>
            </p:cNvPr>
            <p:cNvSpPr txBox="1"/>
            <p:nvPr/>
          </p:nvSpPr>
          <p:spPr>
            <a:xfrm>
              <a:off x="6133381" y="1577635"/>
              <a:ext cx="2268989" cy="769441"/>
            </a:xfrm>
            <a:prstGeom prst="rect">
              <a:avLst/>
            </a:prstGeom>
            <a:noFill/>
          </p:spPr>
          <p:txBody>
            <a:bodyPr wrap="square" rtlCol="0">
              <a:spAutoFit/>
            </a:bodyPr>
            <a:lstStyle/>
            <a:p>
              <a:r>
                <a:rPr lang="en-US" sz="1100" dirty="0"/>
                <a:t>Maria! Thanks for all the years of service and excellence. You made a big impact and leave big shoes to fill. Best of luck to you!</a:t>
              </a:r>
            </a:p>
          </p:txBody>
        </p:sp>
        <p:pic>
          <p:nvPicPr>
            <p:cNvPr id="7" name="Picture 6" descr="A black background with a black square&#10;&#10;AI-generated content may be incorrect.">
              <a:extLst>
                <a:ext uri="{FF2B5EF4-FFF2-40B4-BE49-F238E27FC236}">
                  <a16:creationId xmlns:a16="http://schemas.microsoft.com/office/drawing/2014/main" id="{04B016F9-0476-D228-27D6-BA0DA28EC0FA}"/>
                </a:ext>
              </a:extLst>
            </p:cNvPr>
            <p:cNvPicPr>
              <a:picLocks noChangeAspect="1"/>
            </p:cNvPicPr>
            <p:nvPr/>
          </p:nvPicPr>
          <p:blipFill>
            <a:blip r:embed="rId6"/>
            <a:stretch>
              <a:fillRect/>
            </a:stretch>
          </p:blipFill>
          <p:spPr>
            <a:xfrm>
              <a:off x="7487060" y="2217640"/>
              <a:ext cx="1023875" cy="317754"/>
            </a:xfrm>
            <a:prstGeom prst="rect">
              <a:avLst/>
            </a:prstGeom>
          </p:spPr>
        </p:pic>
      </p:grpSp>
      <p:sp>
        <p:nvSpPr>
          <p:cNvPr id="3" name="TextBox 2">
            <a:extLst>
              <a:ext uri="{FF2B5EF4-FFF2-40B4-BE49-F238E27FC236}">
                <a16:creationId xmlns:a16="http://schemas.microsoft.com/office/drawing/2014/main" id="{7153BD74-07F0-1236-348B-F691EA83AB01}"/>
              </a:ext>
            </a:extLst>
          </p:cNvPr>
          <p:cNvSpPr txBox="1"/>
          <p:nvPr/>
        </p:nvSpPr>
        <p:spPr>
          <a:xfrm>
            <a:off x="6132340" y="3295323"/>
            <a:ext cx="2436950"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You were the first person I met when I joined the group. You introduced me to scanning the breast cancer slides in Temple hospital, I was very confused and happy that I never had to do it alone. It was very nice working with you for a little bit in pathology and then working alongside you as project manager. You’ve grown to be an amazing leader because your heart is in the right place and you have an enviable work ethic.</a:t>
            </a:r>
          </a:p>
          <a:p>
            <a:endParaRPr lang="en-US" sz="1100" dirty="0"/>
          </a:p>
          <a:p>
            <a:pPr marL="171450" indent="-171450">
              <a:buFont typeface="Calibri"/>
              <a:buChar char="-"/>
            </a:pPr>
            <a:r>
              <a:rPr lang="en-US" sz="1100" dirty="0"/>
              <a:t>Anne-Mai Melles</a:t>
            </a:r>
          </a:p>
        </p:txBody>
      </p:sp>
      <p:sp>
        <p:nvSpPr>
          <p:cNvPr id="4" name="TextBox 3">
            <a:extLst>
              <a:ext uri="{FF2B5EF4-FFF2-40B4-BE49-F238E27FC236}">
                <a16:creationId xmlns:a16="http://schemas.microsoft.com/office/drawing/2014/main" id="{C4E73D2A-32BA-BFE7-6CEB-BD0088AB93D4}"/>
              </a:ext>
            </a:extLst>
          </p:cNvPr>
          <p:cNvSpPr txBox="1"/>
          <p:nvPr/>
        </p:nvSpPr>
        <p:spPr>
          <a:xfrm>
            <a:off x="2518833" y="2042583"/>
            <a:ext cx="345016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It’s always inspiring to see young researchers reach this important milestone. Thank you for your efforts during your time in the lab. I wish you all the best in your future academic or professional pursuits.</a:t>
            </a:r>
          </a:p>
          <a:p>
            <a:r>
              <a:rPr lang="en-US" sz="1100" i="1" dirty="0"/>
              <a:t>-Abdullah</a:t>
            </a:r>
          </a:p>
        </p:txBody>
      </p:sp>
      <p:sp>
        <p:nvSpPr>
          <p:cNvPr id="5" name="TextBox 4">
            <a:extLst>
              <a:ext uri="{FF2B5EF4-FFF2-40B4-BE49-F238E27FC236}">
                <a16:creationId xmlns:a16="http://schemas.microsoft.com/office/drawing/2014/main" id="{81081141-0346-8F0D-051F-5E68F99ED4A0}"/>
              </a:ext>
            </a:extLst>
          </p:cNvPr>
          <p:cNvSpPr txBox="1"/>
          <p:nvPr/>
        </p:nvSpPr>
        <p:spPr>
          <a:xfrm>
            <a:off x="2692427" y="3192449"/>
            <a:ext cx="3038596" cy="7820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9362CE99-859F-FDE2-BB37-E4ACF493663B}"/>
              </a:ext>
            </a:extLst>
          </p:cNvPr>
          <p:cNvSpPr txBox="1"/>
          <p:nvPr/>
        </p:nvSpPr>
        <p:spPr>
          <a:xfrm>
            <a:off x="2615501" y="3039686"/>
            <a:ext cx="296167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You have a really deep understanding of what you do. Congrats and best of luck! - Sadia</a:t>
            </a:r>
          </a:p>
          <a:p>
            <a:pPr algn="l"/>
            <a:endParaRPr lang="en-US" sz="900" dirty="0"/>
          </a:p>
        </p:txBody>
      </p:sp>
      <p:sp>
        <p:nvSpPr>
          <p:cNvPr id="10" name="TextBox 9">
            <a:extLst>
              <a:ext uri="{FF2B5EF4-FFF2-40B4-BE49-F238E27FC236}">
                <a16:creationId xmlns:a16="http://schemas.microsoft.com/office/drawing/2014/main" id="{5C191AE5-7200-26BB-3498-A340AD4DE411}"/>
              </a:ext>
            </a:extLst>
          </p:cNvPr>
          <p:cNvSpPr txBox="1"/>
          <p:nvPr/>
        </p:nvSpPr>
        <p:spPr>
          <a:xfrm>
            <a:off x="6356237" y="2780419"/>
            <a:ext cx="12079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Good luck Maria!</a:t>
            </a:r>
          </a:p>
          <a:p>
            <a:r>
              <a:rPr lang="en-US" sz="900" dirty="0"/>
              <a:t>- Shane McNicholas</a:t>
            </a:r>
          </a:p>
        </p:txBody>
      </p:sp>
      <p:sp>
        <p:nvSpPr>
          <p:cNvPr id="11" name="TextBox 10">
            <a:extLst>
              <a:ext uri="{FF2B5EF4-FFF2-40B4-BE49-F238E27FC236}">
                <a16:creationId xmlns:a16="http://schemas.microsoft.com/office/drawing/2014/main" id="{F471B23F-E4E8-3595-832A-3B021025AB10}"/>
              </a:ext>
            </a:extLst>
          </p:cNvPr>
          <p:cNvSpPr txBox="1"/>
          <p:nvPr/>
        </p:nvSpPr>
        <p:spPr>
          <a:xfrm>
            <a:off x="1656718" y="5809669"/>
            <a:ext cx="2081760" cy="830997"/>
          </a:xfrm>
          <a:prstGeom prst="rect">
            <a:avLst/>
          </a:prstGeom>
          <a:noFill/>
        </p:spPr>
        <p:txBody>
          <a:bodyPr wrap="square" rtlCol="0">
            <a:spAutoFit/>
          </a:bodyPr>
          <a:lstStyle/>
          <a:p>
            <a:r>
              <a:rPr lang="en-US" sz="800" dirty="0"/>
              <a:t>As you step into the next chapter of your journey in pathology data science, we’re excited to see the impact you’ll make. Wishing you all the best—congratulations and good luck! – Dylan Heathcote</a:t>
            </a:r>
          </a:p>
          <a:p>
            <a:endParaRPr lang="en-US" sz="800" dirty="0"/>
          </a:p>
        </p:txBody>
      </p:sp>
      <p:sp>
        <p:nvSpPr>
          <p:cNvPr id="12" name="TextBox 11">
            <a:extLst>
              <a:ext uri="{FF2B5EF4-FFF2-40B4-BE49-F238E27FC236}">
                <a16:creationId xmlns:a16="http://schemas.microsoft.com/office/drawing/2014/main" id="{03625D1A-964A-0C84-F2DD-4A6966B49749}"/>
              </a:ext>
            </a:extLst>
          </p:cNvPr>
          <p:cNvSpPr txBox="1"/>
          <p:nvPr/>
        </p:nvSpPr>
        <p:spPr>
          <a:xfrm>
            <a:off x="3823575" y="5425350"/>
            <a:ext cx="25260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t>Maria,</a:t>
            </a:r>
          </a:p>
          <a:p>
            <a:r>
              <a:rPr lang="en-US" sz="1100" dirty="0"/>
              <a:t>I am so proud of you and forever thankful for the guidance you have provided for me and the rest of the </a:t>
            </a:r>
            <a:r>
              <a:rPr lang="en-US" sz="1100" err="1"/>
              <a:t>dpath</a:t>
            </a:r>
            <a:r>
              <a:rPr lang="en-US" sz="1100" dirty="0"/>
              <a:t> team. Can't wait to see what you accomplish next!</a:t>
            </a:r>
          </a:p>
          <a:p>
            <a:pPr marL="171450" indent="-171450">
              <a:buFont typeface="Calibri"/>
              <a:buChar char="-"/>
            </a:pPr>
            <a:r>
              <a:rPr lang="en-US" sz="1100" dirty="0"/>
              <a:t>Sean</a:t>
            </a:r>
          </a:p>
        </p:txBody>
      </p:sp>
      <p:sp>
        <p:nvSpPr>
          <p:cNvPr id="6" name="TextBox 5">
            <a:extLst>
              <a:ext uri="{FF2B5EF4-FFF2-40B4-BE49-F238E27FC236}">
                <a16:creationId xmlns:a16="http://schemas.microsoft.com/office/drawing/2014/main" id="{B27DEA3D-9F24-9456-F5F4-C7DFCB2597CF}"/>
              </a:ext>
            </a:extLst>
          </p:cNvPr>
          <p:cNvSpPr txBox="1"/>
          <p:nvPr/>
        </p:nvSpPr>
        <p:spPr>
          <a:xfrm>
            <a:off x="2577193" y="3544661"/>
            <a:ext cx="34657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Although a mess as our interaction on DPATH started, always bringing bad news, massacring the book chapter and suspicions that labels were mixed; you and Dmitry were always there to happily prove me wrong and to answer all sorts of question I had (and we all know I didn't limit to just a few of them). </a:t>
            </a:r>
            <a:endParaRPr lang="en-US" dirty="0"/>
          </a:p>
          <a:p>
            <a:r>
              <a:rPr lang="en-US" sz="1050" dirty="0"/>
              <a:t>I know I'll remember your contributions and I'm happy that I had the opportunity to get to know you and share a though or two.</a:t>
            </a:r>
          </a:p>
          <a:p>
            <a:r>
              <a:rPr lang="en-US" sz="1050" dirty="0"/>
              <a:t>May your career be as smooth as possible and keep up the good work, as you're on the right path! </a:t>
            </a:r>
          </a:p>
          <a:p>
            <a:r>
              <a:rPr lang="en-US" sz="1050" dirty="0"/>
              <a:t>- Claudia D.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398</Words>
  <Application>Microsoft Office PowerPoint</Application>
  <PresentationFormat>On-screen Show (4:3)</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Dylan Michael Heathcote</cp:lastModifiedBy>
  <cp:revision>387</cp:revision>
  <dcterms:created xsi:type="dcterms:W3CDTF">2013-05-24T02:06:05Z</dcterms:created>
  <dcterms:modified xsi:type="dcterms:W3CDTF">2025-04-25T11:41:23Z</dcterms:modified>
</cp:coreProperties>
</file>