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6" userDrawn="1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orient="horz" pos="1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82760F-E581-4775-9BB7-40BD03060659}" v="183" dt="2021-05-03T19:45:51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75"/>
    <p:restoredTop sz="94809"/>
  </p:normalViewPr>
  <p:slideViewPr>
    <p:cSldViewPr snapToGrid="0" snapToObjects="1" showGuides="1">
      <p:cViewPr>
        <p:scale>
          <a:sx n="150" d="100"/>
          <a:sy n="150" d="100"/>
        </p:scale>
        <p:origin x="256" y="-1288"/>
      </p:cViewPr>
      <p:guideLst>
        <p:guide orient="horz" pos="4176"/>
        <p:guide pos="144"/>
        <p:guide pos="5616"/>
        <p:guide orient="horz" pos="1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lian Veloso" userId="FIg1lzcEP20KZ1F0QX7rFpR3jJDDSIhfG/zcHVdVLS8=" providerId="None" clId="Web-{2B82760F-E581-4775-9BB7-40BD03060659}"/>
    <pc:docChg chg="modSld">
      <pc:chgData name="Lillian Veloso" userId="FIg1lzcEP20KZ1F0QX7rFpR3jJDDSIhfG/zcHVdVLS8=" providerId="None" clId="Web-{2B82760F-E581-4775-9BB7-40BD03060659}" dt="2021-05-03T19:45:51.075" v="104" actId="1076"/>
      <pc:docMkLst>
        <pc:docMk/>
      </pc:docMkLst>
      <pc:sldChg chg="addSp modSp">
        <pc:chgData name="Lillian Veloso" userId="FIg1lzcEP20KZ1F0QX7rFpR3jJDDSIhfG/zcHVdVLS8=" providerId="None" clId="Web-{2B82760F-E581-4775-9BB7-40BD03060659}" dt="2021-05-03T19:45:51.075" v="104" actId="1076"/>
        <pc:sldMkLst>
          <pc:docMk/>
          <pc:sldMk cId="238742397" sldId="256"/>
        </pc:sldMkLst>
        <pc:spChg chg="add mod">
          <ac:chgData name="Lillian Veloso" userId="FIg1lzcEP20KZ1F0QX7rFpR3jJDDSIhfG/zcHVdVLS8=" providerId="None" clId="Web-{2B82760F-E581-4775-9BB7-40BD03060659}" dt="2021-05-03T19:45:51.075" v="104" actId="1076"/>
          <ac:spMkLst>
            <pc:docMk/>
            <pc:sldMk cId="238742397" sldId="256"/>
            <ac:spMk id="2" creationId="{85812061-0FC6-4376-A456-BCD503C8913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8966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6014764A-F0F1-EC48-BB2B-85C2DCC70A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67" y="823823"/>
            <a:ext cx="5243041" cy="5210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Top">
              <a:rot lat="1180855" lon="1050082" rev="199478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9516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E095D-5436-B344-8085-5DAA42240014}" type="datetimeFigureOut">
              <a:rPr lang="en-US" smtClean="0"/>
              <a:t>5/7/21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4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79406" y="228600"/>
            <a:ext cx="6480669" cy="9021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Software Tools Independent Study</a:t>
            </a:r>
          </a:p>
          <a:p>
            <a:pPr algn="r"/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The ISIP Machine Learning Demo</a:t>
            </a:r>
          </a:p>
          <a:p>
            <a:pPr algn="r"/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Software Engineering of the NFC Environment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334" y="6185808"/>
            <a:ext cx="2688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May 2021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061" y="5415316"/>
            <a:ext cx="1946059" cy="12998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F807B37-C2BA-514A-8E6C-7B1B350E5BA9}"/>
              </a:ext>
            </a:extLst>
          </p:cNvPr>
          <p:cNvGrpSpPr/>
          <p:nvPr/>
        </p:nvGrpSpPr>
        <p:grpSpPr>
          <a:xfrm>
            <a:off x="6839567" y="1279584"/>
            <a:ext cx="2075835" cy="3986858"/>
            <a:chOff x="6784240" y="1238810"/>
            <a:chExt cx="2075835" cy="398685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926722-E8D0-8747-B14C-99EDAE89B806}"/>
                </a:ext>
              </a:extLst>
            </p:cNvPr>
            <p:cNvSpPr txBox="1"/>
            <p:nvPr/>
          </p:nvSpPr>
          <p:spPr>
            <a:xfrm>
              <a:off x="6784240" y="1238810"/>
              <a:ext cx="2075835" cy="23211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>
                <a:defRPr sz="1400" b="1">
                  <a:solidFill>
                    <a:srgbClr val="000000"/>
                  </a:solidFill>
                  <a:latin typeface="Arial"/>
                  <a:cs typeface="Arial"/>
                </a:defRPr>
              </a:lvl1pPr>
            </a:lstStyle>
            <a:p>
              <a:pPr>
                <a:spcAft>
                  <a:spcPts val="600"/>
                </a:spcAft>
              </a:pP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Dear Lynn,</a:t>
              </a:r>
            </a:p>
            <a:p>
              <a:pPr>
                <a:spcAft>
                  <a:spcPts val="600"/>
                </a:spcAft>
              </a:pP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Who would have ever thought that a chance introduction by Shawn Fagan would result in such a fantastic collaboration? You entered our group in perhaps the most non-traditional way, but in the short time you were with us, you had a big impact.</a:t>
              </a:r>
            </a:p>
            <a:p>
              <a:pPr>
                <a:spcAft>
                  <a:spcPts val="600"/>
                </a:spcAft>
              </a:pP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But what I will miss most about you is that you are the only other person in the group who knows what are Hammond B3 organ and a Leslie amplifier.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  <a:p>
              <a:pPr>
                <a:spcAft>
                  <a:spcPts val="600"/>
                </a:spcAft>
              </a:pP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I look forward to hearing about your future successes. It is always sad when we lose someone who really understands the ISIP way!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AD9C22F-F00E-9042-890A-74AB29C49EC7}"/>
                </a:ext>
              </a:extLst>
            </p:cNvPr>
            <p:cNvPicPr/>
            <p:nvPr/>
          </p:nvPicPr>
          <p:blipFill>
            <a:blip r:embed="rId3"/>
            <a:srcRect/>
            <a:stretch/>
          </p:blipFill>
          <p:spPr>
            <a:xfrm>
              <a:off x="8025931" y="4833873"/>
              <a:ext cx="834144" cy="39179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effectLst>
              <a:reflection endPos="0" dir="5400000" sy="-100000" algn="bl" rotWithShape="0"/>
            </a:effectLst>
          </p:spPr>
        </p:pic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27215E44-A35C-1442-A1EE-84973E0F4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1"/>
            <a:ext cx="2075835" cy="1383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812061-0FC6-4376-A456-BCD503C8913B}"/>
              </a:ext>
            </a:extLst>
          </p:cNvPr>
          <p:cNvSpPr txBox="1"/>
          <p:nvPr/>
        </p:nvSpPr>
        <p:spPr>
          <a:xfrm>
            <a:off x="4307958" y="5264888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Calibri"/>
              </a:rPr>
              <a:t>We didn't get to talk very much, but you always seemed cool. I thought it was funny how many similarities we had both in terms of school, and ending up in NEDC! Best of luck in the future!</a:t>
            </a:r>
          </a:p>
          <a:p>
            <a:r>
              <a:rPr lang="en-US" sz="1200" dirty="0">
                <a:cs typeface="Calibri"/>
              </a:rPr>
              <a:t>- Lilly Veloso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03AC17-819D-457F-8111-4015D78216E5}"/>
              </a:ext>
            </a:extLst>
          </p:cNvPr>
          <p:cNvSpPr txBox="1"/>
          <p:nvPr/>
        </p:nvSpPr>
        <p:spPr>
          <a:xfrm>
            <a:off x="478334" y="1856173"/>
            <a:ext cx="260952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Lynn,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Congrats on graduating! It’s been a pleasure having you as a student and a member of our team. You have nothing but success ahead of you. Best of luck, and don’t forget to stay in touch.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--Iyad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8908B2-BD15-4AAB-9A8C-D0930E21E321}"/>
              </a:ext>
            </a:extLst>
          </p:cNvPr>
          <p:cNvSpPr txBox="1"/>
          <p:nvPr/>
        </p:nvSpPr>
        <p:spPr>
          <a:xfrm>
            <a:off x="4206240" y="1279584"/>
            <a:ext cx="2392167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Lynn,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Congratulations on your well-deserved success. Take pictures. Take your time celebrating. Take it easy for a while. Then get ready to take on the world!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-Meysam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2CC243-6D08-4FB1-AAF5-06D37439C006}"/>
              </a:ext>
            </a:extLst>
          </p:cNvPr>
          <p:cNvSpPr txBox="1"/>
          <p:nvPr/>
        </p:nvSpPr>
        <p:spPr>
          <a:xfrm>
            <a:off x="3451408" y="3700979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Garamond" panose="02020404030301010803" pitchFamily="18" charset="0"/>
                <a:cs typeface="Calibri"/>
              </a:rPr>
              <a:t>Dear Lynn,</a:t>
            </a:r>
          </a:p>
          <a:p>
            <a:r>
              <a:rPr lang="en-US" sz="1200" dirty="0">
                <a:latin typeface="Garamond" panose="02020404030301010803" pitchFamily="18" charset="0"/>
                <a:cs typeface="Calibri"/>
              </a:rPr>
              <a:t>Congratulations on your graduation! I enjoyed working with you on NEDC TOOLS. We will miss having you around.</a:t>
            </a:r>
          </a:p>
          <a:p>
            <a:r>
              <a:rPr lang="en-US" sz="1200" dirty="0">
                <a:latin typeface="Garamond" panose="02020404030301010803" pitchFamily="18" charset="0"/>
                <a:cs typeface="Calibri"/>
              </a:rPr>
              <a:t>Wish you all the best!</a:t>
            </a:r>
          </a:p>
          <a:p>
            <a:r>
              <a:rPr lang="en-US" sz="1200" dirty="0">
                <a:latin typeface="Garamond" panose="02020404030301010803" pitchFamily="18" charset="0"/>
                <a:cs typeface="Calibri"/>
              </a:rPr>
              <a:t>- Nabila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7F0EAA-1F36-4A24-8D22-075A598BDFC2}"/>
              </a:ext>
            </a:extLst>
          </p:cNvPr>
          <p:cNvSpPr txBox="1"/>
          <p:nvPr/>
        </p:nvSpPr>
        <p:spPr>
          <a:xfrm>
            <a:off x="182276" y="3583560"/>
            <a:ext cx="191047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Lynn,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Congrats on making it to the end. We’ve never met before, but I’m the guy who started the fantastic IMLD!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Dr.Picone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told me you were upset with how bad the comments/code was and I ask for your forgiveness. Hopefully, if we meet during graduation, we can leave that in the past! Congrats and keep working hard.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-Shmyrde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B200B-96E3-8346-9702-94086775C46F}"/>
              </a:ext>
            </a:extLst>
          </p:cNvPr>
          <p:cNvSpPr txBox="1"/>
          <p:nvPr/>
        </p:nvSpPr>
        <p:spPr>
          <a:xfrm>
            <a:off x="4590426" y="2556857"/>
            <a:ext cx="22491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Hi Lynn, you made it!</a:t>
            </a:r>
          </a:p>
          <a:p>
            <a:r>
              <a:rPr lang="en-US" sz="1100" dirty="0"/>
              <a:t>It’s been a great time working with you as a team last summer. I wish you all the best and enjoy your future journey!</a:t>
            </a:r>
          </a:p>
          <a:p>
            <a:r>
              <a:rPr lang="en-US" sz="1100" dirty="0"/>
              <a:t>-Thao</a:t>
            </a:r>
          </a:p>
        </p:txBody>
      </p:sp>
    </p:spTree>
    <p:extLst>
      <p:ext uri="{BB962C8B-B14F-4D97-AF65-F5344CB8AC3E}">
        <p14:creationId xmlns:p14="http://schemas.microsoft.com/office/powerpoint/2010/main" val="238742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387</Words>
  <Application>Microsoft Macintosh PowerPoint</Application>
  <PresentationFormat>On-screen Show (4:3)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Garamond</vt:lpstr>
      <vt:lpstr>Office Theme</vt:lpstr>
      <vt:lpstr>PowerPoint Presentation</vt:lpstr>
    </vt:vector>
  </TitlesOfParts>
  <Company>Temple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Thao Phuong Cap</cp:lastModifiedBy>
  <cp:revision>142</cp:revision>
  <cp:lastPrinted>2019-08-27T21:32:17Z</cp:lastPrinted>
  <dcterms:created xsi:type="dcterms:W3CDTF">2013-05-24T02:06:05Z</dcterms:created>
  <dcterms:modified xsi:type="dcterms:W3CDTF">2021-05-07T17:32:24Z</dcterms:modified>
</cp:coreProperties>
</file>