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Arimo" panose="020B0604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aramond" panose="02020404030301010803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A4A3A4"/>
          </p15:clr>
        </p15:guide>
        <p15:guide id="4" orient="horz" pos="14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UQWHQ2UgmD2UBptx+rZuaQCSw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E60D2-7384-4C39-9C65-A595034A316F}" v="151" dt="2021-05-05T21:00:56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 snapToGrid="0">
      <p:cViewPr>
        <p:scale>
          <a:sx n="127" d="100"/>
          <a:sy n="127" d="100"/>
        </p:scale>
        <p:origin x="664" y="-232"/>
      </p:cViewPr>
      <p:guideLst>
        <p:guide orient="horz" pos="4176"/>
        <p:guide pos="144"/>
        <p:guide pos="5616"/>
        <p:guide orient="horz" pos="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microsoft.com/office/2016/11/relationships/changesInfo" Target="changesInfos/changesInfo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Vorwick" clId="Web-{927E60D2-7384-4C39-9C65-A595034A316F}"/>
    <pc:docChg chg="modSld">
      <pc:chgData name="Lynn Vorwick" userId="" providerId="" clId="Web-{927E60D2-7384-4C39-9C65-A595034A316F}" dt="2021-05-05T21:00:56.569" v="79" actId="1076"/>
      <pc:docMkLst>
        <pc:docMk/>
      </pc:docMkLst>
      <pc:sldChg chg="addSp modSp">
        <pc:chgData name="Lynn Vorwick" userId="" providerId="" clId="Web-{927E60D2-7384-4C39-9C65-A595034A316F}" dt="2021-05-05T21:00:56.569" v="79" actId="1076"/>
        <pc:sldMkLst>
          <pc:docMk/>
          <pc:sldMk cId="0" sldId="256"/>
        </pc:sldMkLst>
        <pc:spChg chg="add mod">
          <ac:chgData name="Lynn Vorwick" userId="" providerId="" clId="Web-{927E60D2-7384-4C39-9C65-A595034A316F}" dt="2021-05-05T21:00:56.569" v="79" actId="1076"/>
          <ac:spMkLst>
            <pc:docMk/>
            <pc:sldMk cId="0" sldId="256"/>
            <ac:spMk id="2" creationId="{F9D1E2A2-AAA9-482A-AEFA-71948711A0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>
            <a:alpha val="89411"/>
          </a:schemeClr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"/>
          <p:cNvSpPr txBox="1"/>
          <p:nvPr/>
        </p:nvSpPr>
        <p:spPr>
          <a:xfrm>
            <a:off x="2379406" y="195716"/>
            <a:ext cx="648066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TUH EEG Artifact Corpus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TUSZ Corpora (v1.5.x)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EEG Annotation Team</a:t>
            </a:r>
            <a:endParaRPr/>
          </a:p>
        </p:txBody>
      </p:sp>
      <p:sp>
        <p:nvSpPr>
          <p:cNvPr id="18" name="Google Shape;18;p1"/>
          <p:cNvSpPr txBox="1"/>
          <p:nvPr/>
        </p:nvSpPr>
        <p:spPr>
          <a:xfrm>
            <a:off x="478334" y="6185808"/>
            <a:ext cx="26885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2021</a:t>
            </a:r>
            <a:endParaRPr/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061" y="5415316"/>
            <a:ext cx="1946059" cy="12998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1"/>
          <p:cNvGrpSpPr/>
          <p:nvPr/>
        </p:nvGrpSpPr>
        <p:grpSpPr>
          <a:xfrm>
            <a:off x="7141027" y="1326965"/>
            <a:ext cx="1774373" cy="2376322"/>
            <a:chOff x="7141027" y="1326965"/>
            <a:chExt cx="1774373" cy="2376322"/>
          </a:xfrm>
        </p:grpSpPr>
        <p:sp>
          <p:nvSpPr>
            <p:cNvPr id="21" name="Google Shape;21;p1"/>
            <p:cNvSpPr txBox="1"/>
            <p:nvPr/>
          </p:nvSpPr>
          <p:spPr>
            <a:xfrm>
              <a:off x="7141027" y="1326965"/>
              <a:ext cx="1774373" cy="2102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Dear Vincent,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100" b="1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have been one of our most senior members of the EEG annotation team, which has been internationally-recognized for its excellent work. Your dedication and excellent annotation skills will be missed. Good luck in your pursuit of an MS degree.</a:t>
              </a:r>
              <a:endParaRPr sz="1100" b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2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81256" y="3311492"/>
              <a:ext cx="834144" cy="39179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  <a:effectLst>
              <a:reflection endPos="0" sy="-100000" algn="bl" rotWithShape="0"/>
            </a:effectLst>
          </p:spPr>
        </p:pic>
      </p:grpSp>
      <p:pic>
        <p:nvPicPr>
          <p:cNvPr id="23" name="Google Shape;2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25809" y="431391"/>
            <a:ext cx="1622324" cy="12167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" name="Google Shape;24;p1"/>
          <p:cNvSpPr txBox="1"/>
          <p:nvPr/>
        </p:nvSpPr>
        <p:spPr>
          <a:xfrm>
            <a:off x="360692" y="2490281"/>
            <a:ext cx="2018714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Vincent,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Congrats on graduating and making through our program. Good luck out there!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--Iyad</a:t>
            </a:r>
            <a:endParaRPr dirty="0"/>
          </a:p>
        </p:txBody>
      </p:sp>
      <p:sp>
        <p:nvSpPr>
          <p:cNvPr id="25" name="Google Shape;25;p1"/>
          <p:cNvSpPr txBox="1"/>
          <p:nvPr/>
        </p:nvSpPr>
        <p:spPr>
          <a:xfrm>
            <a:off x="4973042" y="1326965"/>
            <a:ext cx="2082019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Vincent!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Congratulations on your graduation and best wishes for your next adventure! </a:t>
            </a:r>
            <a:r>
              <a:rPr lang="en-US" sz="1100" b="0" i="0" u="none">
                <a:solidFill>
                  <a:srgbClr val="293035"/>
                </a:solidFill>
                <a:latin typeface="Arimo"/>
                <a:ea typeface="Arimo"/>
                <a:cs typeface="Arimo"/>
                <a:sym typeface="Arimo"/>
              </a:rPr>
              <a:t>Keep on growing. Keep adding to the goodness and beauty in the world. Keep developing those unique dreams and talents that make you who you are!</a:t>
            </a:r>
            <a:endParaRPr sz="11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-Meysam</a:t>
            </a:r>
            <a:endParaRPr/>
          </a:p>
        </p:txBody>
      </p:sp>
      <p:sp>
        <p:nvSpPr>
          <p:cNvPr id="26" name="Google Shape;26;p1"/>
          <p:cNvSpPr txBox="1"/>
          <p:nvPr/>
        </p:nvSpPr>
        <p:spPr>
          <a:xfrm>
            <a:off x="537175" y="4727175"/>
            <a:ext cx="1647300" cy="15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1">
                <a:solidFill>
                  <a:srgbClr val="1B2733"/>
                </a:solidFill>
                <a:highlight>
                  <a:srgbClr val="FFFFFF"/>
                </a:highlight>
              </a:rPr>
              <a:t> Vincent,</a:t>
            </a:r>
            <a:endParaRPr sz="1050" b="1">
              <a:solidFill>
                <a:srgbClr val="1B27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1">
                <a:solidFill>
                  <a:srgbClr val="1B2733"/>
                </a:solidFill>
                <a:highlight>
                  <a:srgbClr val="FFFFFF"/>
                </a:highlight>
              </a:rPr>
              <a:t>Congratulations on graduating. Wishing you the best of luck on your next adventure.</a:t>
            </a:r>
            <a:endParaRPr sz="1050" b="1">
              <a:solidFill>
                <a:srgbClr val="1B27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b="1">
                <a:solidFill>
                  <a:srgbClr val="1B2733"/>
                </a:solidFill>
                <a:highlight>
                  <a:srgbClr val="FFFFFF"/>
                </a:highlight>
              </a:rPr>
              <a:t>-Sidney</a:t>
            </a:r>
            <a:endParaRPr sz="1050" b="1">
              <a:solidFill>
                <a:srgbClr val="1B27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"/>
          <p:cNvSpPr txBox="1"/>
          <p:nvPr/>
        </p:nvSpPr>
        <p:spPr>
          <a:xfrm>
            <a:off x="4796525" y="5123100"/>
            <a:ext cx="19461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B2733"/>
                </a:solidFill>
                <a:highlight>
                  <a:srgbClr val="FFFFFF"/>
                </a:highlight>
              </a:rPr>
              <a:t>Vincent,</a:t>
            </a:r>
            <a:endParaRPr sz="1050" dirty="0">
              <a:solidFill>
                <a:srgbClr val="1B27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rgbClr val="1B2733"/>
                </a:solidFill>
                <a:highlight>
                  <a:srgbClr val="FFFFFF"/>
                </a:highlight>
              </a:rPr>
              <a:t>Congratulations on graduating! Wishing you the best of luck in the future.</a:t>
            </a:r>
            <a:endParaRPr sz="1050" dirty="0">
              <a:solidFill>
                <a:srgbClr val="1B27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1B2733"/>
                </a:solidFill>
                <a:highlight>
                  <a:srgbClr val="FFFFFF"/>
                </a:highlight>
              </a:rPr>
              <a:t>-Sarah</a:t>
            </a:r>
            <a:endParaRPr sz="1100" dirty="0">
              <a:solidFill>
                <a:srgbClr val="1B2733"/>
              </a:solidFill>
              <a:highlight>
                <a:srgbClr val="FFFF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D1E2A2-AAA9-482A-AEFA-71948711A099}"/>
              </a:ext>
            </a:extLst>
          </p:cNvPr>
          <p:cNvSpPr txBox="1"/>
          <p:nvPr/>
        </p:nvSpPr>
        <p:spPr>
          <a:xfrm>
            <a:off x="6882124" y="4383606"/>
            <a:ext cx="1944823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Vincent, </a:t>
            </a:r>
            <a:endParaRPr lang="en-US" dirty="0"/>
          </a:p>
          <a:p>
            <a:r>
              <a:rPr lang="en-US" sz="1100" dirty="0"/>
              <a:t>Congratulations! I wish you the most happiness in your life after graduation. </a:t>
            </a:r>
          </a:p>
          <a:p>
            <a:r>
              <a:rPr lang="en-US" sz="1100" dirty="0"/>
              <a:t>- Lynn</a:t>
            </a:r>
          </a:p>
        </p:txBody>
      </p:sp>
      <p:sp>
        <p:nvSpPr>
          <p:cNvPr id="14" name="Google Shape;27;p1">
            <a:extLst>
              <a:ext uri="{FF2B5EF4-FFF2-40B4-BE49-F238E27FC236}">
                <a16:creationId xmlns:a16="http://schemas.microsoft.com/office/drawing/2014/main" id="{C2868EC4-A08C-4676-A3BE-8C679DC46444}"/>
              </a:ext>
            </a:extLst>
          </p:cNvPr>
          <p:cNvSpPr txBox="1"/>
          <p:nvPr/>
        </p:nvSpPr>
        <p:spPr>
          <a:xfrm>
            <a:off x="3166897" y="4270854"/>
            <a:ext cx="1542263" cy="129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1B2733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Vincent,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1B2733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Congratulations on your graduation and best of luck on your future endeavors!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1B2733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-Nabila</a:t>
            </a:r>
            <a:endParaRPr sz="1100" dirty="0">
              <a:solidFill>
                <a:srgbClr val="1B2733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8E0FF-6C05-4C39-BA8C-679AC28A9A8B}"/>
              </a:ext>
            </a:extLst>
          </p:cNvPr>
          <p:cNvSpPr txBox="1"/>
          <p:nvPr/>
        </p:nvSpPr>
        <p:spPr>
          <a:xfrm>
            <a:off x="2320349" y="2165024"/>
            <a:ext cx="258294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Vinny my </a:t>
            </a:r>
            <a:r>
              <a:rPr lang="en-US" sz="1100" dirty="0" err="1"/>
              <a:t>Boi</a:t>
            </a:r>
            <a:r>
              <a:rPr lang="en-US" sz="1100" dirty="0"/>
              <a:t>!</a:t>
            </a:r>
          </a:p>
          <a:p>
            <a:r>
              <a:rPr lang="en-US" sz="1100" dirty="0"/>
              <a:t>Congrats on getting that BS Degree. I know how crazy the engineering department can get so I’m happy you made it. We had a lot of fun times (especially pre-covid). It was always fun having you around. From funny stories to just entertaining my BS. I’m thankful for all you’ve done especially for this group, and I wish you the best. Stay well out there and good luck with your Masters!</a:t>
            </a:r>
          </a:p>
          <a:p>
            <a:r>
              <a:rPr lang="en-US" sz="1100" dirty="0"/>
              <a:t>-Shmyrde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27F58D-FE41-4F24-A3A0-B8C0338F7EFD}"/>
              </a:ext>
            </a:extLst>
          </p:cNvPr>
          <p:cNvSpPr txBox="1"/>
          <p:nvPr/>
        </p:nvSpPr>
        <p:spPr>
          <a:xfrm>
            <a:off x="2379406" y="350982"/>
            <a:ext cx="1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Hey Vincent, I’ve enjoyed working with you this past year. I just wish we met pre-covid so we could have gotten to know each other better. Best of luck in your future endeavors.</a:t>
            </a:r>
          </a:p>
          <a:p>
            <a:r>
              <a:rPr lang="en-US" sz="1100"/>
              <a:t>-Nikita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7E3933-0BE7-4640-AA33-634E7AD3F0AD}"/>
              </a:ext>
            </a:extLst>
          </p:cNvPr>
          <p:cNvSpPr txBox="1"/>
          <p:nvPr/>
        </p:nvSpPr>
        <p:spPr>
          <a:xfrm>
            <a:off x="5843522" y="3282028"/>
            <a:ext cx="212942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Hi Vincent,</a:t>
            </a:r>
          </a:p>
          <a:p>
            <a:r>
              <a:rPr lang="en-US" sz="1100" dirty="0"/>
              <a:t>Congratulations on your graduation. I enjoyed those conversations with you either in-person or virtually. Wish you all the best!</a:t>
            </a:r>
          </a:p>
          <a:p>
            <a:r>
              <a:rPr lang="en-US" sz="1100" dirty="0"/>
              <a:t>-Thao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354</Words>
  <Application>Microsoft Macintosh PowerPoint</Application>
  <PresentationFormat>On-screen Show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Arimo</vt:lpstr>
      <vt:lpstr>Calibri</vt:lpstr>
      <vt:lpstr>Arial</vt:lpstr>
      <vt:lpstr>Garamond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Thao Phuong Cap</cp:lastModifiedBy>
  <cp:revision>14</cp:revision>
  <dcterms:created xsi:type="dcterms:W3CDTF">2013-05-24T02:06:05Z</dcterms:created>
  <dcterms:modified xsi:type="dcterms:W3CDTF">2021-05-07T17:37:28Z</dcterms:modified>
</cp:coreProperties>
</file>