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orient="horz" pos="1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5"/>
    <p:restoredTop sz="94809"/>
  </p:normalViewPr>
  <p:slideViewPr>
    <p:cSldViewPr snapToGrid="0" snapToObjects="1" showGuides="1">
      <p:cViewPr>
        <p:scale>
          <a:sx n="124" d="100"/>
          <a:sy n="124" d="100"/>
        </p:scale>
        <p:origin x="1016" y="-600"/>
      </p:cViewPr>
      <p:guideLst>
        <p:guide orient="horz" pos="4176"/>
        <p:guide pos="144"/>
        <p:guide pos="5616"/>
        <p:guide orient="horz" pos="1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816DB0-DE0F-CA47-B3C7-A921D86643BF}"/>
              </a:ext>
            </a:extLst>
          </p:cNvPr>
          <p:cNvPicPr/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516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E095D-5436-B344-8085-5DAA42240014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9406" y="228600"/>
            <a:ext cx="6480669" cy="9021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The First NEDC EEG Visualization Tool</a:t>
            </a:r>
          </a:p>
          <a:p>
            <a:pPr algn="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Classification of EEG Signals Using Deep Learning</a:t>
            </a:r>
          </a:p>
          <a:p>
            <a:pPr algn="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Chief Technical Officer, BioSignal Analytics, Inc.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334" y="6185808"/>
            <a:ext cx="268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June 2021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061" y="5415316"/>
            <a:ext cx="1946059" cy="12998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F807B37-C2BA-514A-8E6C-7B1B350E5BA9}"/>
              </a:ext>
            </a:extLst>
          </p:cNvPr>
          <p:cNvGrpSpPr/>
          <p:nvPr/>
        </p:nvGrpSpPr>
        <p:grpSpPr>
          <a:xfrm>
            <a:off x="6839567" y="1279584"/>
            <a:ext cx="2075835" cy="3322233"/>
            <a:chOff x="6784240" y="1238810"/>
            <a:chExt cx="2075835" cy="332223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926722-E8D0-8747-B14C-99EDAE89B806}"/>
                </a:ext>
              </a:extLst>
            </p:cNvPr>
            <p:cNvSpPr txBox="1"/>
            <p:nvPr/>
          </p:nvSpPr>
          <p:spPr>
            <a:xfrm>
              <a:off x="6784240" y="1238810"/>
              <a:ext cx="2075835" cy="29005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>
                <a:defRPr sz="1400" b="1">
                  <a:solidFill>
                    <a:srgbClr val="000000"/>
                  </a:solidFill>
                  <a:latin typeface="Arial"/>
                  <a:cs typeface="Arial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Meysam,</a:t>
              </a:r>
            </a:p>
            <a:p>
              <a:pPr>
                <a:spcAft>
                  <a:spcPts val="600"/>
                </a:spcAft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It has been a long journey that started with a Python-based demo and ended up with technology and a start up company. There are many highlights of your time in NEDC. I think my favorite is the I-Corps boot camp – you did an amazing job on that project, and that was an extremely tough project.</a:t>
              </a:r>
            </a:p>
            <a:p>
              <a:pPr>
                <a:spcAft>
                  <a:spcPts val="600"/>
                </a:spcAft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Though you have been gone for a while, a day doesn’t go by that we don’t miss your presence in our group.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AD9C22F-F00E-9042-890A-74AB29C49EC7}"/>
                </a:ext>
              </a:extLst>
            </p:cNvPr>
            <p:cNvPicPr/>
            <p:nvPr/>
          </p:nvPicPr>
          <p:blipFill>
            <a:blip r:embed="rId3"/>
            <a:srcRect/>
            <a:stretch/>
          </p:blipFill>
          <p:spPr>
            <a:xfrm>
              <a:off x="7970604" y="4169248"/>
              <a:ext cx="834144" cy="39179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effectLst>
              <a:reflection endPos="0" dir="5400000" sy="-100000" algn="bl" rotWithShape="0"/>
            </a:effectLst>
          </p:spPr>
        </p:pic>
      </p:grp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09AFF18-F6FF-AB48-BEF9-87C3D65C60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00" b="11111"/>
          <a:stretch/>
        </p:blipFill>
        <p:spPr>
          <a:xfrm rot="5400000">
            <a:off x="-158789" y="615987"/>
            <a:ext cx="1709060" cy="93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61B41A-BB97-4591-AB3D-E8DF0C6F0047}"/>
              </a:ext>
            </a:extLst>
          </p:cNvPr>
          <p:cNvSpPr txBox="1"/>
          <p:nvPr/>
        </p:nvSpPr>
        <p:spPr>
          <a:xfrm>
            <a:off x="365760" y="3108960"/>
            <a:ext cx="227896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Meysam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You’re graduating! Its been a real joy sharing this journey with you. You’ve done a great job and brought so much success to the group and to yourself. Good luck out there and don’t forget to visit us!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--Iyad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7ABEBC-DC3D-4180-9266-622137878841}"/>
              </a:ext>
            </a:extLst>
          </p:cNvPr>
          <p:cNvSpPr/>
          <p:nvPr/>
        </p:nvSpPr>
        <p:spPr>
          <a:xfrm>
            <a:off x="4896467" y="4076670"/>
            <a:ext cx="19431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latin typeface="Pristina" panose="03060402040406080204" pitchFamily="66" charset="0"/>
                <a:cs typeface="Arial" panose="020B0604020202020204" pitchFamily="34" charset="0"/>
              </a:rPr>
              <a:t>Meysam</a:t>
            </a:r>
            <a:r>
              <a:rPr lang="en-US" sz="1200" b="1" dirty="0">
                <a:latin typeface="Pristina" panose="03060402040406080204" pitchFamily="66" charset="0"/>
                <a:cs typeface="Arial" panose="020B0604020202020204" pitchFamily="34" charset="0"/>
              </a:rPr>
              <a:t>,</a:t>
            </a:r>
          </a:p>
          <a:p>
            <a:r>
              <a:rPr lang="en-US" sz="1200" dirty="0">
                <a:latin typeface="Pristina" panose="03060402040406080204" pitchFamily="66" charset="0"/>
                <a:cs typeface="Arial" panose="020B0604020202020204" pitchFamily="34" charset="0"/>
              </a:rPr>
              <a:t>I never had the chance to work with you, but I know it could have been very valuable. All the researches in NEDC on EEG after you were somehow the continuation of what you have founded. I appreciate the strong foundation that you have made for the group.</a:t>
            </a:r>
          </a:p>
          <a:p>
            <a:r>
              <a:rPr lang="en-US" sz="1200" dirty="0">
                <a:latin typeface="Pristina" panose="03060402040406080204" pitchFamily="66" charset="0"/>
                <a:cs typeface="Arial" panose="020B0604020202020204" pitchFamily="34" charset="0"/>
              </a:rPr>
              <a:t>Wish you the best!</a:t>
            </a:r>
          </a:p>
          <a:p>
            <a:r>
              <a:rPr lang="en-US" sz="1200" dirty="0">
                <a:latin typeface="Pristina" panose="03060402040406080204" pitchFamily="66" charset="0"/>
                <a:cs typeface="Arial" panose="020B0604020202020204" pitchFamily="34" charset="0"/>
              </a:rPr>
              <a:t>- Vahid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2464F7-EE42-4A52-92E3-8E1FFF2CE879}"/>
              </a:ext>
            </a:extLst>
          </p:cNvPr>
          <p:cNvSpPr/>
          <p:nvPr/>
        </p:nvSpPr>
        <p:spPr>
          <a:xfrm>
            <a:off x="2644726" y="4601817"/>
            <a:ext cx="19431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Garamond" panose="02020404030301010803" pitchFamily="18" charset="0"/>
                <a:cs typeface="Arial" panose="020B0604020202020204" pitchFamily="34" charset="0"/>
              </a:rPr>
              <a:t>Dear </a:t>
            </a:r>
            <a:r>
              <a:rPr lang="en-US" sz="1100" dirty="0" err="1">
                <a:latin typeface="Garamond" panose="02020404030301010803" pitchFamily="18" charset="0"/>
                <a:cs typeface="Arial" panose="020B0604020202020204" pitchFamily="34" charset="0"/>
              </a:rPr>
              <a:t>Meysam</a:t>
            </a:r>
            <a:r>
              <a:rPr lang="en-US" sz="1100" dirty="0">
                <a:latin typeface="Garamond" panose="02020404030301010803" pitchFamily="18" charset="0"/>
                <a:cs typeface="Arial" panose="020B0604020202020204" pitchFamily="34" charset="0"/>
              </a:rPr>
              <a:t>,</a:t>
            </a:r>
          </a:p>
          <a:p>
            <a:r>
              <a:rPr lang="en-US" sz="1100" dirty="0">
                <a:latin typeface="Garamond" panose="02020404030301010803" pitchFamily="18" charset="0"/>
                <a:cs typeface="Arial" panose="020B0604020202020204" pitchFamily="34" charset="0"/>
              </a:rPr>
              <a:t>We didn’t get a chance to work together but your contribution in the group always inspired us. Congratulations on your graduation and best of luck!</a:t>
            </a:r>
          </a:p>
          <a:p>
            <a:r>
              <a:rPr lang="en-US" sz="1100" dirty="0">
                <a:latin typeface="Garamond" panose="02020404030301010803" pitchFamily="18" charset="0"/>
                <a:cs typeface="Arial" panose="020B0604020202020204" pitchFamily="34" charset="0"/>
              </a:rPr>
              <a:t>- Nabila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754E30-BECD-4CB2-A82E-7DF923962517}"/>
              </a:ext>
            </a:extLst>
          </p:cNvPr>
          <p:cNvSpPr txBox="1"/>
          <p:nvPr/>
        </p:nvSpPr>
        <p:spPr>
          <a:xfrm>
            <a:off x="1436726" y="1002757"/>
            <a:ext cx="258851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Meysam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Congrats on reaching the end of your Journey. Sadly, we’ve only met once but I’m one of the ITs for the group! I hope we (the IT team) made your life somewhat easy while you launched experiments. Sorry for those times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slurm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was inactive,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slurm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just doesn’t like PhD students for some reason. I wish you the best and stay healthy!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-Shmyrde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C7D624-B63A-ED45-8129-127F435AE289}"/>
              </a:ext>
            </a:extLst>
          </p:cNvPr>
          <p:cNvSpPr txBox="1"/>
          <p:nvPr/>
        </p:nvSpPr>
        <p:spPr>
          <a:xfrm>
            <a:off x="4030803" y="1125339"/>
            <a:ext cx="2075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Congrats </a:t>
            </a:r>
            <a:r>
              <a:rPr lang="en-US" sz="1100" dirty="0" err="1"/>
              <a:t>Meysam</a:t>
            </a:r>
            <a:r>
              <a:rPr lang="en-US" sz="1100" dirty="0"/>
              <a:t>,</a:t>
            </a:r>
          </a:p>
          <a:p>
            <a:r>
              <a:rPr lang="en-US" sz="1100" dirty="0"/>
              <a:t>Wish you best wishes for your future adventure.</a:t>
            </a:r>
          </a:p>
          <a:p>
            <a:r>
              <a:rPr lang="en-US" sz="1100" dirty="0"/>
              <a:t>-Thao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74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338</Words>
  <Application>Microsoft Macintosh PowerPoint</Application>
  <PresentationFormat>On-screen Show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Garamond</vt:lpstr>
      <vt:lpstr>Pristina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Thao Phuong Cap</cp:lastModifiedBy>
  <cp:revision>130</cp:revision>
  <cp:lastPrinted>2019-08-27T21:32:17Z</cp:lastPrinted>
  <dcterms:created xsi:type="dcterms:W3CDTF">2013-05-24T02:06:05Z</dcterms:created>
  <dcterms:modified xsi:type="dcterms:W3CDTF">2021-05-07T17:27:32Z</dcterms:modified>
</cp:coreProperties>
</file>