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 userDrawn="1">
          <p15:clr>
            <a:srgbClr val="A4A3A4"/>
          </p15:clr>
        </p15:guide>
        <p15:guide id="2" pos="1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14"/>
  </p:normalViewPr>
  <p:slideViewPr>
    <p:cSldViewPr snapToGrid="0" snapToObjects="1" showGuides="1">
      <p:cViewPr varScale="1">
        <p:scale>
          <a:sx n="89" d="100"/>
          <a:sy n="89" d="100"/>
        </p:scale>
        <p:origin x="440" y="168"/>
      </p:cViewPr>
      <p:guideLst>
        <p:guide orient="horz" pos="936"/>
        <p:guide pos="1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5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9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8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8/27/19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3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8/27/19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8/27/19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7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7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4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E095D-5436-B344-8085-5DAA42240014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4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B7B284-407C-AC4E-A391-D00145F9AB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l="2941"/>
          <a:stretch/>
        </p:blipFill>
        <p:spPr>
          <a:xfrm>
            <a:off x="214319" y="1485900"/>
            <a:ext cx="7072305" cy="40849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BA82D1-39E3-7341-B3E2-390987821D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4320" y="323819"/>
            <a:ext cx="1324788" cy="794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53506" y="428882"/>
            <a:ext cx="5882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The Demo/Annotation Tool</a:t>
            </a:r>
          </a:p>
          <a:p>
            <a:pPr algn="r"/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Deep Learning Infrastructure</a:t>
            </a:r>
          </a:p>
          <a:p>
            <a:pPr algn="r"/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NEDC Senior Software Engineer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8334" y="6185808"/>
            <a:ext cx="2688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May 2019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061" y="5415316"/>
            <a:ext cx="1946059" cy="12998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75C254-F7DA-0A45-865C-9E4466C8A72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396896" y="3069369"/>
            <a:ext cx="1275847" cy="685800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E79D9EF-69EA-4847-B4B5-5A345757A56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7602457" y="1500667"/>
            <a:ext cx="1083502" cy="685800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883E63D-9153-964F-B01D-9F19768F740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7476303" y="2285018"/>
            <a:ext cx="1203579" cy="685800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FDBD97-0384-DB47-92D0-7ACB484FEB8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7425472" y="3853720"/>
            <a:ext cx="1263683" cy="685800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202C815-5FB4-0744-BB74-A7FD68C87357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0000"/>
          </a:blip>
          <a:stretch>
            <a:fillRect/>
          </a:stretch>
        </p:blipFill>
        <p:spPr>
          <a:xfrm>
            <a:off x="7484521" y="4638073"/>
            <a:ext cx="1202735" cy="685800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38742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14</Words>
  <Application>Microsoft Macintosh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Temple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19</cp:revision>
  <cp:lastPrinted>2019-08-27T21:32:17Z</cp:lastPrinted>
  <dcterms:created xsi:type="dcterms:W3CDTF">2013-05-24T02:06:05Z</dcterms:created>
  <dcterms:modified xsi:type="dcterms:W3CDTF">2019-08-27T21:33:36Z</dcterms:modified>
</cp:coreProperties>
</file>