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05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09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14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18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24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28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33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37" algn="l" defTabSz="509405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09"/>
  </p:normalViewPr>
  <p:slideViewPr>
    <p:cSldViewPr snapToGrid="0" snapToObjects="1" showGuides="1">
      <p:cViewPr varScale="1">
        <p:scale>
          <a:sx n="75" d="100"/>
          <a:sy n="75" d="100"/>
        </p:scale>
        <p:origin x="968" y="160"/>
      </p:cViewPr>
      <p:guideLst>
        <p:guide orient="horz" pos="2448"/>
        <p:guide pos="31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3"/>
            <a:ext cx="8549640" cy="16660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8"/>
            <a:ext cx="2263140" cy="66317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8"/>
            <a:ext cx="6621780" cy="6631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5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5" y="4994487"/>
            <a:ext cx="8549640" cy="154368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5" y="3294277"/>
            <a:ext cx="8549640" cy="170021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9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8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6" cy="725064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6" cy="4478126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3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7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09456"/>
            <a:ext cx="3309145" cy="131699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4" y="309458"/>
            <a:ext cx="5622926" cy="6633529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626448"/>
            <a:ext cx="3309145" cy="5316539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7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6" y="5440680"/>
            <a:ext cx="6035040" cy="64230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6" y="694479"/>
            <a:ext cx="6035040" cy="4663440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6" y="6082984"/>
            <a:ext cx="6035040" cy="912176"/>
          </a:xfrm>
        </p:spPr>
        <p:txBody>
          <a:bodyPr/>
          <a:lstStyle>
            <a:lvl1pPr marL="0" indent="0">
              <a:buNone/>
              <a:defRPr sz="147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4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E095D-5436-B344-8085-5DAA42240014}" type="datetimeFigureOut">
              <a:rPr lang="en-US" smtClean="0"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4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0060" rtl="0" eaLnBrk="1" latinLnBrk="0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480060" rtl="0" eaLnBrk="1" latinLnBrk="0" hangingPunct="1">
        <a:spcBef>
          <a:spcPct val="20000"/>
        </a:spcBef>
        <a:buFont typeface="Arial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480060" rtl="0" eaLnBrk="1" latinLnBrk="0" hangingPunct="1">
        <a:spcBef>
          <a:spcPct val="20000"/>
        </a:spcBef>
        <a:buFont typeface="Arial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480060" rtl="0" eaLnBrk="1" latinLnBrk="0" hangingPunct="1">
        <a:spcBef>
          <a:spcPct val="200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48006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480060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480060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7957" y="474013"/>
            <a:ext cx="7623243" cy="922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87475">
              <a:tabLst>
                <a:tab pos="7585075" algn="r"/>
              </a:tabLst>
            </a:pPr>
            <a:r>
              <a:rPr lang="en-US" sz="1998" b="1" dirty="0">
                <a:solidFill>
                  <a:srgbClr val="000000"/>
                </a:solidFill>
                <a:latin typeface="Arial"/>
                <a:cs typeface="Arial"/>
              </a:rPr>
              <a:t>Eva Von Weltin:	The TUH EEG Seizure Corpus</a:t>
            </a:r>
          </a:p>
          <a:p>
            <a:pPr algn="r"/>
            <a:r>
              <a:rPr lang="en-US" sz="1998" b="1" dirty="0">
                <a:solidFill>
                  <a:srgbClr val="000000"/>
                </a:solidFill>
                <a:latin typeface="Arial"/>
                <a:cs typeface="Arial"/>
              </a:rPr>
              <a:t>Data and Resources Coordinator</a:t>
            </a:r>
          </a:p>
          <a:p>
            <a:pPr algn="r"/>
            <a:r>
              <a:rPr lang="en-US" sz="1998" b="1" dirty="0">
                <a:solidFill>
                  <a:srgbClr val="000000"/>
                </a:solidFill>
                <a:latin typeface="Arial"/>
                <a:cs typeface="Arial"/>
              </a:rPr>
              <a:t>NEDC Social Coordinator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6982692"/>
            <a:ext cx="2822991" cy="3074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r">
              <a:defRPr sz="1998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/>
              <a:t>August 2018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966" y="6016721"/>
            <a:ext cx="2043362" cy="13647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31FBED-C077-CB44-B0D9-8A474956C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869" y="2437570"/>
            <a:ext cx="4628664" cy="3470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1Right">
              <a:rot lat="19825703" lon="107757" rev="705517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55854C-01CF-8A4C-A3C8-B943910316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1520757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DF3CAF-8CF1-DE43-A989-633203BD95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617013"/>
            <a:ext cx="1520757" cy="585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742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6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Microsoft Office User</cp:lastModifiedBy>
  <cp:revision>21</cp:revision>
  <cp:lastPrinted>2018-12-11T23:31:55Z</cp:lastPrinted>
  <dcterms:created xsi:type="dcterms:W3CDTF">2013-05-24T02:06:05Z</dcterms:created>
  <dcterms:modified xsi:type="dcterms:W3CDTF">2018-12-12T05:56:53Z</dcterms:modified>
</cp:coreProperties>
</file>