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05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09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1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1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2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9"/>
    <p:restoredTop sz="94575"/>
  </p:normalViewPr>
  <p:slideViewPr>
    <p:cSldViewPr snapToGrid="0" snapToObjects="1" showGuides="1">
      <p:cViewPr varScale="1">
        <p:scale>
          <a:sx n="75" d="100"/>
          <a:sy n="75" d="100"/>
        </p:scale>
        <p:origin x="696" y="160"/>
      </p:cViewPr>
      <p:guideLst>
        <p:guide orient="horz" pos="2448"/>
        <p:guide pos="3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3"/>
            <a:ext cx="854964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7"/>
            <a:ext cx="8549640" cy="15436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7"/>
            <a:ext cx="8549640" cy="170021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6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6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5" cy="131699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8"/>
            <a:ext cx="5622926" cy="6633529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8"/>
            <a:ext cx="3309145" cy="531653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5440680"/>
            <a:ext cx="6035040" cy="6423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94479"/>
            <a:ext cx="6035040" cy="466344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6082984"/>
            <a:ext cx="6035040" cy="912176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06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480060" rtl="0" eaLnBrk="1" latinLnBrk="0" hangingPunct="1">
        <a:spcBef>
          <a:spcPct val="200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buFont typeface="Arial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31FBED-C077-CB44-B0D9-8A474956CC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0366437" cy="7772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2C48C-BE44-624D-BD4D-B229B7639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957" y="457200"/>
            <a:ext cx="815082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77957" y="474013"/>
            <a:ext cx="7623243" cy="922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87475">
              <a:tabLst>
                <a:tab pos="7585075" algn="r"/>
              </a:tabLst>
            </a:pP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Lilly Veloso:	The TUH EEG Corpus</a:t>
            </a:r>
          </a:p>
          <a:p>
            <a:pPr algn="r"/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EEG Data Ingestion</a:t>
            </a:r>
          </a:p>
          <a:p>
            <a:pPr algn="r"/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Study Abroad – Italy, Spring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982692"/>
            <a:ext cx="2822991" cy="307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defRPr sz="1998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/>
              <a:t>December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66" y="6016721"/>
            <a:ext cx="2043362" cy="1364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0D8FB-5C98-3148-B507-53A2D6F4D5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524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1856C1-ABCA-9843-9089-21C5E2261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6900" y="2298700"/>
            <a:ext cx="6324600" cy="31750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8904134" lon="21490410" rev="36722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Microsoft Office User</cp:lastModifiedBy>
  <cp:revision>24</cp:revision>
  <cp:lastPrinted>2018-12-11T23:31:55Z</cp:lastPrinted>
  <dcterms:created xsi:type="dcterms:W3CDTF">2013-05-24T02:06:05Z</dcterms:created>
  <dcterms:modified xsi:type="dcterms:W3CDTF">2018-12-12T06:11:51Z</dcterms:modified>
</cp:coreProperties>
</file>