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05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09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14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18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24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28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33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37" algn="l" defTabSz="5094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75"/>
  </p:normalViewPr>
  <p:slideViewPr>
    <p:cSldViewPr snapToGrid="0" snapToObjects="1" showGuides="1">
      <p:cViewPr varScale="1">
        <p:scale>
          <a:sx n="75" d="100"/>
          <a:sy n="75" d="100"/>
        </p:scale>
        <p:origin x="968" y="160"/>
      </p:cViewPr>
      <p:guideLst>
        <p:guide orient="horz" pos="2448"/>
        <p:guide pos="31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3"/>
            <a:ext cx="854964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994487"/>
            <a:ext cx="8549640" cy="154368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294277"/>
            <a:ext cx="8549640" cy="170021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8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6" cy="72506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6" cy="4478126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7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09456"/>
            <a:ext cx="3309145" cy="131699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309458"/>
            <a:ext cx="5622926" cy="6633529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626448"/>
            <a:ext cx="3309145" cy="5316539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6" y="5440680"/>
            <a:ext cx="6035040" cy="6423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6" y="694479"/>
            <a:ext cx="6035040" cy="4663440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6" y="6082984"/>
            <a:ext cx="6035040" cy="912176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095D-5436-B344-8085-5DAA42240014}" type="datetimeFigureOut">
              <a:rPr lang="en-US" smtClean="0"/>
              <a:t>12/12/18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060" rtl="0" eaLnBrk="1" latinLnBrk="0" hangingPunct="1"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60045" algn="l" defTabSz="480060" rtl="0" eaLnBrk="1" latinLnBrk="0" hangingPunct="1">
        <a:spcBef>
          <a:spcPct val="20000"/>
        </a:spcBef>
        <a:buFont typeface="Arial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300038" algn="l" defTabSz="480060" rtl="0" eaLnBrk="1" latinLnBrk="0" hangingPunct="1">
        <a:spcBef>
          <a:spcPct val="20000"/>
        </a:spcBef>
        <a:buFont typeface="Arial"/>
        <a:buChar char="–"/>
        <a:defRPr sz="294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480060" rtl="0" eaLnBrk="1" latinLnBrk="0" hangingPunct="1">
        <a:spcBef>
          <a:spcPct val="20000"/>
        </a:spcBef>
        <a:buFont typeface="Arial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48006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480060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48006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48006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7957" y="474013"/>
            <a:ext cx="7623243" cy="9235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87475" algn="r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Matthew Refford</a:t>
            </a:r>
          </a:p>
          <a:p>
            <a:pPr marL="1387475" algn="r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The Effects of Anticonvulsants</a:t>
            </a:r>
          </a:p>
          <a:p>
            <a:pPr marL="1387475" algn="r">
              <a:tabLst>
                <a:tab pos="7585075" algn="r"/>
              </a:tabLst>
            </a:pPr>
            <a:r>
              <a:rPr lang="en-US" sz="1998" b="1" dirty="0">
                <a:solidFill>
                  <a:srgbClr val="000000"/>
                </a:solidFill>
                <a:latin typeface="Arial"/>
                <a:cs typeface="Arial"/>
              </a:rPr>
              <a:t>EEG Annotation Team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6982692"/>
            <a:ext cx="2822991" cy="3074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r">
              <a:defRPr sz="1998" b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/>
              <a:t>October 2018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0966" y="6016721"/>
            <a:ext cx="2043362" cy="1364794"/>
          </a:xfrm>
          <a:prstGeom prst="rect">
            <a:avLst/>
          </a:prstGeom>
        </p:spPr>
      </p:pic>
      <p:pic>
        <p:nvPicPr>
          <p:cNvPr id="9" name="Picture 8" descr="A screenshot of a computer&#10;&#10;Description generated with high confidence">
            <a:extLst>
              <a:ext uri="{FF2B5EF4-FFF2-40B4-BE49-F238E27FC236}">
                <a16:creationId xmlns:a16="http://schemas.microsoft.com/office/drawing/2014/main" id="{DE51DF04-4F7A-9445-A0ED-F59545D64426}"/>
              </a:ext>
            </a:extLst>
          </p:cNvPr>
          <p:cNvPicPr>
            <a:picLocks/>
          </p:cNvPicPr>
          <p:nvPr/>
        </p:nvPicPr>
        <p:blipFill>
          <a:blip r:embed="rId3" cstate="print">
            <a:alphaModFix amt="2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1234" y="2096394"/>
            <a:ext cx="7115931" cy="36267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B413747-7B2E-0146-8BD1-21A13AEAD8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524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7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11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Microsoft Office User</cp:lastModifiedBy>
  <cp:revision>28</cp:revision>
  <cp:lastPrinted>2018-12-11T23:31:55Z</cp:lastPrinted>
  <dcterms:created xsi:type="dcterms:W3CDTF">2013-05-24T02:06:05Z</dcterms:created>
  <dcterms:modified xsi:type="dcterms:W3CDTF">2018-12-12T06:14:42Z</dcterms:modified>
</cp:coreProperties>
</file>