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3"/>
  </p:normalViewPr>
  <p:slideViewPr>
    <p:cSldViewPr snapToGrid="0" snapToObjects="1" showGuides="1">
      <p:cViewPr varScale="1">
        <p:scale>
          <a:sx n="82" d="100"/>
          <a:sy n="82" d="100"/>
        </p:scale>
        <p:origin x="984" y="168"/>
      </p:cViewPr>
      <p:guideLst>
        <p:guide orient="horz" pos="2160"/>
        <p:guide pos="2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BA82D1-39E3-7341-B3E2-390987821D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20" y="224460"/>
            <a:ext cx="1324788" cy="993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53506" y="428882"/>
            <a:ext cx="5882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The TUH EEG Corpus</a:t>
            </a:r>
          </a:p>
          <a:p>
            <a:pPr algn="r"/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DoD Human Language Technology</a:t>
            </a:r>
          </a:p>
          <a:p>
            <a:pPr algn="r"/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Our Staff Photographer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334" y="6185808"/>
            <a:ext cx="268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May 2018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5061" y="5415316"/>
            <a:ext cx="1946059" cy="1299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2CB052-EF72-A740-9DF4-D5C7ECD124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2615" y="1738659"/>
            <a:ext cx="5081406" cy="39265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>
              <a:rot lat="19825703" lon="107757" rev="705517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15</cp:revision>
  <cp:lastPrinted>2018-05-07T12:38:27Z</cp:lastPrinted>
  <dcterms:created xsi:type="dcterms:W3CDTF">2013-05-24T02:06:05Z</dcterms:created>
  <dcterms:modified xsi:type="dcterms:W3CDTF">2018-12-13T04:55:26Z</dcterms:modified>
</cp:coreProperties>
</file>