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575"/>
  </p:normalViewPr>
  <p:slideViewPr>
    <p:cSldViewPr snapToGrid="0" snapToObjects="1" showGuides="1">
      <p:cViewPr>
        <p:scale>
          <a:sx n="120" d="100"/>
          <a:sy n="120" d="100"/>
        </p:scale>
        <p:origin x="144" y="144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7957" y="474013"/>
            <a:ext cx="7623243" cy="922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87475" algn="r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Vineetha Mathew</a:t>
            </a:r>
          </a:p>
          <a:p>
            <a:pPr marL="1387475" algn="r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EEG Annotation Team</a:t>
            </a:r>
            <a:b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The “Golden Voice”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December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656C4-C728-E94F-A0E3-96F86482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599" y="3108834"/>
            <a:ext cx="5127202" cy="317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DF3E7-38F3-EA4C-B16D-5E006D41F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18" y="2563551"/>
            <a:ext cx="1709931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81530-F60E-5642-B559-8278D1238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910" y="2456207"/>
            <a:ext cx="1527048" cy="1145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E750B-C9C2-CE47-B91B-96CC64474F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EF94F8-E527-1F43-A0BB-2CA14ABE3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957" y="457200"/>
            <a:ext cx="171238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29</cp:revision>
  <cp:lastPrinted>2018-12-11T23:31:55Z</cp:lastPrinted>
  <dcterms:created xsi:type="dcterms:W3CDTF">2013-05-24T02:06:05Z</dcterms:created>
  <dcterms:modified xsi:type="dcterms:W3CDTF">2018-12-12T06:18:57Z</dcterms:modified>
</cp:coreProperties>
</file>