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75"/>
  </p:normalViewPr>
  <p:slideViewPr>
    <p:cSldViewPr snapToGrid="0" snapToObjects="1" showGuides="1">
      <p:cViewPr varScale="1">
        <p:scale>
          <a:sx n="75" d="100"/>
          <a:sy n="75" d="100"/>
        </p:scale>
        <p:origin x="968" y="160"/>
      </p:cViewPr>
      <p:guideLst>
        <p:guide orient="horz" pos="2448"/>
        <p:guide pos="31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7"/>
            <a:ext cx="8549640" cy="154368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7"/>
            <a:ext cx="8549640" cy="170021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6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6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5" cy="131699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8"/>
            <a:ext cx="5622926" cy="6633529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8"/>
            <a:ext cx="3309145" cy="5316539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440680"/>
            <a:ext cx="6035040" cy="6423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94479"/>
            <a:ext cx="6035040" cy="466344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6082984"/>
            <a:ext cx="6035040" cy="912176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060" rtl="0" eaLnBrk="1" latinLnBrk="0" hangingPunct="1"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480060" rtl="0" eaLnBrk="1" latinLnBrk="0" hangingPunct="1">
        <a:spcBef>
          <a:spcPct val="200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ct val="20000"/>
        </a:spcBef>
        <a:buFont typeface="Arial"/>
        <a:buChar char="–"/>
        <a:defRPr sz="294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7957" y="474013"/>
            <a:ext cx="7623243" cy="9223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Mary Liu</a:t>
            </a: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EEG Data Ingestion</a:t>
            </a: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Temple University Hospital EEG Corpus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6982692"/>
            <a:ext cx="2822991" cy="3074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r">
              <a:defRPr sz="1998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/>
              <a:t>December 2018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966" y="6016721"/>
            <a:ext cx="2043362" cy="1364794"/>
          </a:xfrm>
          <a:prstGeom prst="rect">
            <a:avLst/>
          </a:prstGeom>
        </p:spPr>
      </p:pic>
      <p:pic>
        <p:nvPicPr>
          <p:cNvPr id="9" name="Picture 8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DE51DF04-4F7A-9445-A0ED-F59545D64426}"/>
              </a:ext>
            </a:extLst>
          </p:cNvPr>
          <p:cNvPicPr>
            <a:picLocks/>
          </p:cNvPicPr>
          <p:nvPr/>
        </p:nvPicPr>
        <p:blipFill>
          <a:blip r:embed="rId3" cstate="print">
            <a:alphaModFix amt="2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1234" y="2096394"/>
            <a:ext cx="7115931" cy="36267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F647AEF-694A-324A-B305-9F23FD1BB0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457200"/>
            <a:ext cx="1151468" cy="2076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Microsoft Office User</cp:lastModifiedBy>
  <cp:revision>26</cp:revision>
  <cp:lastPrinted>2018-12-11T23:31:55Z</cp:lastPrinted>
  <dcterms:created xsi:type="dcterms:W3CDTF">2013-05-24T02:06:05Z</dcterms:created>
  <dcterms:modified xsi:type="dcterms:W3CDTF">2018-12-12T06:13:15Z</dcterms:modified>
</cp:coreProperties>
</file>