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05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09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14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18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24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28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33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37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65"/>
  </p:normalViewPr>
  <p:slideViewPr>
    <p:cSldViewPr snapToGrid="0" snapToObjects="1" showGuides="1">
      <p:cViewPr varScale="1">
        <p:scale>
          <a:sx n="62" d="100"/>
          <a:sy n="62" d="100"/>
        </p:scale>
        <p:origin x="200" y="496"/>
      </p:cViewPr>
      <p:guideLst>
        <p:guide orient="horz" pos="2448"/>
        <p:guide pos="31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3"/>
            <a:ext cx="8549640" cy="1666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2263140" cy="6631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8"/>
            <a:ext cx="662178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5" y="4994487"/>
            <a:ext cx="8549640" cy="15436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5" y="3294277"/>
            <a:ext cx="8549640" cy="170021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8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6" cy="725064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6" cy="447812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7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9456"/>
            <a:ext cx="3309145" cy="131699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4" y="309458"/>
            <a:ext cx="5622926" cy="6633529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626448"/>
            <a:ext cx="3309145" cy="5316539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7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6" y="5440680"/>
            <a:ext cx="6035040" cy="64230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6" y="694479"/>
            <a:ext cx="6035040" cy="4663440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6" y="6082984"/>
            <a:ext cx="6035040" cy="912176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060" rtl="0" eaLnBrk="1" latinLnBrk="0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480060" rtl="0" eaLnBrk="1" latinLnBrk="0" hangingPunct="1">
        <a:spcBef>
          <a:spcPct val="200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480060" rtl="0" eaLnBrk="1" latinLnBrk="0" hangingPunct="1">
        <a:spcBef>
          <a:spcPct val="20000"/>
        </a:spcBef>
        <a:buFont typeface="Arial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480060" rtl="0" eaLnBrk="1" latinLnBrk="0" hangingPunct="1">
        <a:spcBef>
          <a:spcPct val="200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48006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480060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7B46EA3-1C23-2349-ACCB-38F773F121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23052" cy="77724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81201" y="474013"/>
            <a:ext cx="7620000" cy="922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387475">
              <a:tabLst>
                <a:tab pos="7585075" algn="r"/>
              </a:tabLst>
              <a:defRPr sz="1998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Elliott Krome:	The Demo Tool</a:t>
            </a:r>
          </a:p>
          <a:p>
            <a:pPr algn="r"/>
            <a:r>
              <a:rPr lang="en-US" dirty="0"/>
              <a:t>The NEDC C++ Environment</a:t>
            </a:r>
          </a:p>
          <a:p>
            <a:pPr algn="r"/>
            <a:r>
              <a:rPr lang="en-US" dirty="0"/>
              <a:t>NEDC Software Engineering Team Leader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982692"/>
            <a:ext cx="2822991" cy="3074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r">
              <a:defRPr sz="1998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/>
              <a:t>December 2018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66" y="6016721"/>
            <a:ext cx="2043362" cy="1364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0FCB54-F038-544C-8EE7-B488AE6E97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1524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9F773A-6FF3-3F46-A7B5-675F659B539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868695" y="2074213"/>
            <a:ext cx="6188235" cy="3299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74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Microsoft Office User</cp:lastModifiedBy>
  <cp:revision>23</cp:revision>
  <cp:lastPrinted>2018-12-11T23:31:55Z</cp:lastPrinted>
  <dcterms:created xsi:type="dcterms:W3CDTF">2013-05-24T02:06:05Z</dcterms:created>
  <dcterms:modified xsi:type="dcterms:W3CDTF">2018-12-12T05:55:37Z</dcterms:modified>
</cp:coreProperties>
</file>