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05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09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1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1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2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081"/>
    <p:restoredTop sz="94600"/>
  </p:normalViewPr>
  <p:slideViewPr>
    <p:cSldViewPr snapToGrid="0" snapToObjects="1" showGuides="1">
      <p:cViewPr varScale="1">
        <p:scale>
          <a:sx n="76" d="100"/>
          <a:sy n="76" d="100"/>
        </p:scale>
        <p:origin x="1320" y="200"/>
      </p:cViewPr>
      <p:guideLst>
        <p:guide orient="horz" pos="2448"/>
        <p:guide pos="3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3"/>
            <a:ext cx="854964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7"/>
            <a:ext cx="8549640" cy="15436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7"/>
            <a:ext cx="8549640" cy="170021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6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6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5" cy="131699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8"/>
            <a:ext cx="5622926" cy="6633529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8"/>
            <a:ext cx="3309145" cy="531653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5440680"/>
            <a:ext cx="6035040" cy="6423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94479"/>
            <a:ext cx="6035040" cy="466344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6082984"/>
            <a:ext cx="6035040" cy="912176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06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480060" rtl="0" eaLnBrk="1" latinLnBrk="0" hangingPunct="1">
        <a:spcBef>
          <a:spcPct val="200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buFont typeface="Arial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7957" y="474013"/>
            <a:ext cx="7623243" cy="923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87475" algn="r">
              <a:tabLst>
                <a:tab pos="7585075" algn="r"/>
              </a:tabLst>
            </a:pP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Tameem Ahsan</a:t>
            </a:r>
          </a:p>
          <a:p>
            <a:pPr marL="1387475" algn="r">
              <a:tabLst>
                <a:tab pos="7585075" algn="r"/>
              </a:tabLst>
            </a:pP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Electroencephalographic Slowing</a:t>
            </a:r>
          </a:p>
          <a:p>
            <a:pPr marL="1387475" algn="r">
              <a:tabLst>
                <a:tab pos="7585075" algn="r"/>
              </a:tabLst>
            </a:pP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EEG Annotation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982692"/>
            <a:ext cx="2822991" cy="307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defRPr sz="1998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/>
              <a:t>December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66" y="6016721"/>
            <a:ext cx="2043362" cy="1364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C93C0-C4F8-D140-B393-1134FB7E06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457200"/>
            <a:ext cx="253357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DE51DF04-4F7A-9445-A0ED-F59545D64426}"/>
              </a:ext>
            </a:extLst>
          </p:cNvPr>
          <p:cNvPicPr>
            <a:picLocks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9062">
            <a:off x="1125406" y="2237815"/>
            <a:ext cx="7115931" cy="3626733"/>
          </a:xfrm>
          <a:prstGeom prst="roundRect">
            <a:avLst>
              <a:gd name="adj" fmla="val 2259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800000">
              <a:rot lat="19401623" lon="2184614" rev="1924819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26</cp:revision>
  <cp:lastPrinted>2018-12-12T16:38:24Z</cp:lastPrinted>
  <dcterms:created xsi:type="dcterms:W3CDTF">2013-05-24T02:06:05Z</dcterms:created>
  <dcterms:modified xsi:type="dcterms:W3CDTF">2018-12-12T16:39:27Z</dcterms:modified>
</cp:coreProperties>
</file>