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92"/>
  </p:normalViewPr>
  <p:slideViewPr>
    <p:cSldViewPr snapToGrid="0" snapToObjects="1" showGuides="1">
      <p:cViewPr varScale="1">
        <p:scale>
          <a:sx n="90" d="100"/>
          <a:sy n="90" d="100"/>
        </p:scale>
        <p:origin x="1200" y="192"/>
      </p:cViewPr>
      <p:guideLst>
        <p:guide orient="horz" pos="216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3506" y="428882"/>
            <a:ext cx="588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0000"/>
                </a:solidFill>
                <a:latin typeface="Arial"/>
                <a:cs typeface="Arial"/>
              </a:rPr>
              <a:t>“Sleep is Overrated”</a:t>
            </a:r>
          </a:p>
          <a:p>
            <a:pPr algn="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Abnormal EEG Detection</a:t>
            </a:r>
          </a:p>
          <a:p>
            <a:pPr algn="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The TUH EEG Corpus</a:t>
            </a:r>
          </a:p>
          <a:p>
            <a:pPr algn="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C++ DSP Code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June 2017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61" y="5415316"/>
            <a:ext cx="1946059" cy="1299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25" t="327" b="12500"/>
          <a:stretch/>
        </p:blipFill>
        <p:spPr>
          <a:xfrm>
            <a:off x="214320" y="214320"/>
            <a:ext cx="1308433" cy="1013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 rot="1122083">
            <a:off x="1458379" y="1734827"/>
            <a:ext cx="6160567" cy="329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>
              <a:rot lat="19825703" lon="107757" rev="70551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12</cp:revision>
  <cp:lastPrinted>2017-07-03T13:42:39Z</cp:lastPrinted>
  <dcterms:created xsi:type="dcterms:W3CDTF">2013-05-24T02:06:05Z</dcterms:created>
  <dcterms:modified xsi:type="dcterms:W3CDTF">2017-07-03T13:48:08Z</dcterms:modified>
</cp:coreProperties>
</file>