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92"/>
  </p:normalViewPr>
  <p:slideViewPr>
    <p:cSldViewPr snapToGrid="0" snapToObjects="1" showGuides="1">
      <p:cViewPr varScale="1">
        <p:scale>
          <a:sx n="83" d="100"/>
          <a:sy n="83" d="100"/>
        </p:scale>
        <p:origin x="200" y="344"/>
      </p:cViewPr>
      <p:guideLst>
        <p:guide orient="horz" pos="216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7/2/17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3506" y="428882"/>
            <a:ext cx="588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The PennDOT Corpus</a:t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Seizure Detection</a:t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Python EDF Software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June 2017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907" t="28877" r="24499" b="11876"/>
          <a:stretch/>
        </p:blipFill>
        <p:spPr>
          <a:xfrm>
            <a:off x="271462" y="208018"/>
            <a:ext cx="1251291" cy="114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60">
            <a:off x="2140025" y="1608902"/>
            <a:ext cx="4383419" cy="3387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10</cp:revision>
  <dcterms:created xsi:type="dcterms:W3CDTF">2013-05-24T02:06:05Z</dcterms:created>
  <dcterms:modified xsi:type="dcterms:W3CDTF">2017-07-03T03:38:01Z</dcterms:modified>
</cp:coreProperties>
</file>