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/>
    <p:restoredTop sz="94692"/>
  </p:normalViewPr>
  <p:slideViewPr>
    <p:cSldViewPr snapToGrid="0" snapToObjects="1" showGuides="1">
      <p:cViewPr>
        <p:scale>
          <a:sx n="96" d="100"/>
          <a:sy n="96" d="100"/>
        </p:scale>
        <p:origin x="144" y="-48"/>
      </p:cViewPr>
      <p:guideLst>
        <p:guide orient="horz" pos="2160"/>
        <p:guide pos="28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4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5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9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8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4/28/16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0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4/28/16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7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7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095D-5436-B344-8085-5DAA42240014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4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E095D-5436-B344-8085-5DAA42240014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7F3B5-57BF-0B47-AC58-60C9BB79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4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116"/>
            <a:ext cx="917326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3506" y="428882"/>
            <a:ext cx="588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cs typeface="Arial"/>
              </a:rPr>
              <a:t>Neuronix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Cluster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The TUH EEG Corpus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Financial Management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8334" y="6185808"/>
            <a:ext cx="268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May</a:t>
            </a:r>
            <a:r>
              <a:rPr lang="en-US" b="1" dirty="0" smtClean="0">
                <a:latin typeface="Arial"/>
                <a:cs typeface="Arial"/>
              </a:rPr>
              <a:t> 2016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061" y="5415316"/>
            <a:ext cx="1946059" cy="1299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9" t="19327" r="2495" b="48940"/>
          <a:stretch/>
        </p:blipFill>
        <p:spPr>
          <a:xfrm>
            <a:off x="285750" y="221116"/>
            <a:ext cx="1328606" cy="140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9815" r="12753" b="14328"/>
          <a:stretch/>
        </p:blipFill>
        <p:spPr>
          <a:xfrm rot="163510">
            <a:off x="2665642" y="2572595"/>
            <a:ext cx="3666530" cy="1556787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>
              <a:rot lat="19199996" lon="20999996" rev="0"/>
            </a:camera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87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</Words>
  <Application>Microsoft Macintosh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Calibri</vt:lpstr>
      <vt:lpstr>Arial</vt:lpstr>
      <vt:lpstr>Office Theme</vt:lpstr>
      <vt:lpstr>PowerPoint Presentation</vt:lpstr>
    </vt:vector>
  </TitlesOfParts>
  <Company>Temple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Picone</dc:creator>
  <cp:lastModifiedBy>Joseph Picone</cp:lastModifiedBy>
  <cp:revision>11</cp:revision>
  <dcterms:created xsi:type="dcterms:W3CDTF">2013-05-24T02:06:05Z</dcterms:created>
  <dcterms:modified xsi:type="dcterms:W3CDTF">2016-04-28T06:51:22Z</dcterms:modified>
</cp:coreProperties>
</file>