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92"/>
  </p:normalViewPr>
  <p:slideViewPr>
    <p:cSldViewPr snapToGrid="0" snapToObjects="1" showGuides="1">
      <p:cViewPr varScale="1">
        <p:scale>
          <a:sx n="90" d="100"/>
          <a:sy n="90" d="100"/>
        </p:scale>
        <p:origin x="1200" y="192"/>
      </p:cViewPr>
      <p:guideLst>
        <p:guide orient="horz" pos="21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3506" y="428882"/>
            <a:ext cx="58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The TUH EEG Corpus: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28,000 sessions</a:t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over 14 years</a:t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and still growing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May</a:t>
            </a:r>
            <a:r>
              <a:rPr lang="en-US" b="1" dirty="0" smtClean="0">
                <a:latin typeface="Arial"/>
                <a:cs typeface="Arial"/>
              </a:rPr>
              <a:t> 2016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4030" r="5031" b="57402"/>
          <a:stretch/>
        </p:blipFill>
        <p:spPr>
          <a:xfrm>
            <a:off x="1522753" y="1992766"/>
            <a:ext cx="6031819" cy="342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3" y="251740"/>
            <a:ext cx="1241169" cy="12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7</cp:revision>
  <dcterms:created xsi:type="dcterms:W3CDTF">2013-05-24T02:06:05Z</dcterms:created>
  <dcterms:modified xsi:type="dcterms:W3CDTF">2016-04-28T06:14:00Z</dcterms:modified>
</cp:coreProperties>
</file>