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74"/>
    <p:restoredTop sz="94692"/>
  </p:normalViewPr>
  <p:slideViewPr>
    <p:cSldViewPr snapToGrid="0" snapToObjects="1" showGuides="1">
      <p:cViewPr varScale="1">
        <p:scale>
          <a:sx n="83" d="100"/>
          <a:sy n="83" d="100"/>
        </p:scale>
        <p:origin x="200" y="344"/>
      </p:cViewPr>
      <p:guideLst>
        <p:guide orient="horz" pos="2160"/>
        <p:guide pos="28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BE8F8-9D2C-0F42-8298-7F42BA33BC87}" type="datetimeFigureOut">
              <a:rPr lang="en-US" smtClean="0"/>
              <a:t>7/26/16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093984-301C-D84B-B23A-2BC3F317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280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93984-301C-D84B-B23A-2BC3F317C0E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51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095D-5436-B344-8085-5DAA42240014}" type="datetimeFigureOut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F3B5-57BF-0B47-AC58-60C9BB79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64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095D-5436-B344-8085-5DAA42240014}" type="datetimeFigureOut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F3B5-57BF-0B47-AC58-60C9BB79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024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095D-5436-B344-8085-5DAA42240014}" type="datetimeFigureOut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F3B5-57BF-0B47-AC58-60C9BB79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67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095D-5436-B344-8085-5DAA42240014}" type="datetimeFigureOut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F3B5-57BF-0B47-AC58-60C9BB79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650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095D-5436-B344-8085-5DAA42240014}" type="datetimeFigureOut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F3B5-57BF-0B47-AC58-60C9BB79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698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095D-5436-B344-8085-5DAA42240014}" type="datetimeFigureOut">
              <a:rPr lang="en-US" smtClean="0"/>
              <a:t>7/26/16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F3B5-57BF-0B47-AC58-60C9BB79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684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095D-5436-B344-8085-5DAA42240014}" type="datetimeFigureOut">
              <a:rPr lang="en-US" smtClean="0"/>
              <a:t>7/26/16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F3B5-57BF-0B47-AC58-60C9BB79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839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095D-5436-B344-8085-5DAA42240014}" type="datetimeFigureOut">
              <a:rPr lang="en-US" smtClean="0"/>
              <a:t>7/26/16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F3B5-57BF-0B47-AC58-60C9BB79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00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095D-5436-B344-8085-5DAA42240014}" type="datetimeFigureOut">
              <a:rPr lang="en-US" smtClean="0"/>
              <a:t>7/26/16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F3B5-57BF-0B47-AC58-60C9BB79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977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095D-5436-B344-8085-5DAA42240014}" type="datetimeFigureOut">
              <a:rPr lang="en-US" smtClean="0"/>
              <a:t>7/26/16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F3B5-57BF-0B47-AC58-60C9BB79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574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095D-5436-B344-8085-5DAA42240014}" type="datetimeFigureOut">
              <a:rPr lang="en-US" smtClean="0"/>
              <a:t>7/26/16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F3B5-57BF-0B47-AC58-60C9BB79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649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E095D-5436-B344-8085-5DAA42240014}" type="datetimeFigureOut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7F3B5-57BF-0B47-AC58-60C9BB79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48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620" y="2251128"/>
            <a:ext cx="3134085" cy="23557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8992184" lon="1678447" rev="19624721"/>
            </a:camera>
            <a:lightRig rig="morning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853506" y="428882"/>
            <a:ext cx="58824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err="1" smtClean="0">
                <a:solidFill>
                  <a:srgbClr val="000000"/>
                </a:solidFill>
                <a:latin typeface="Arial"/>
                <a:cs typeface="Arial"/>
              </a:rPr>
              <a:t>AutoEEG</a:t>
            </a: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:</a:t>
            </a: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Seizure Detection</a:t>
            </a: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b="1" dirty="0" err="1" smtClean="0">
                <a:solidFill>
                  <a:srgbClr val="000000"/>
                </a:solidFill>
                <a:latin typeface="Arial"/>
                <a:cs typeface="Arial"/>
              </a:rPr>
              <a:t>Persyst</a:t>
            </a: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 and </a:t>
            </a:r>
            <a:r>
              <a:rPr lang="en-US" b="1" dirty="0" err="1" smtClean="0">
                <a:solidFill>
                  <a:srgbClr val="000000"/>
                </a:solidFill>
                <a:latin typeface="Arial"/>
                <a:cs typeface="Arial"/>
              </a:rPr>
              <a:t>Encevis</a:t>
            </a: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8334" y="6185808"/>
            <a:ext cx="2688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Summer</a:t>
            </a:r>
            <a:r>
              <a:rPr lang="en-US" b="1" dirty="0" smtClean="0">
                <a:latin typeface="Arial"/>
                <a:cs typeface="Arial"/>
              </a:rPr>
              <a:t> </a:t>
            </a:r>
            <a:r>
              <a:rPr lang="en-US" b="1" dirty="0" smtClean="0">
                <a:latin typeface="Arial"/>
                <a:cs typeface="Arial"/>
              </a:rPr>
              <a:t>2016</a:t>
            </a:r>
            <a:endParaRPr lang="en-US" b="1" dirty="0">
              <a:latin typeface="Arial"/>
              <a:cs typeface="Arial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061" y="5415316"/>
            <a:ext cx="1946059" cy="12998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35" y="98169"/>
            <a:ext cx="1450259" cy="1087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7423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5</Words>
  <Application>Microsoft Macintosh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Calibri</vt:lpstr>
      <vt:lpstr>Arial</vt:lpstr>
      <vt:lpstr>Office Theme</vt:lpstr>
      <vt:lpstr>PowerPoint Presentation</vt:lpstr>
    </vt:vector>
  </TitlesOfParts>
  <Company>Temple University</Company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Picone</dc:creator>
  <cp:lastModifiedBy>Joseph Picone</cp:lastModifiedBy>
  <cp:revision>10</cp:revision>
  <cp:lastPrinted>2016-07-26T16:21:01Z</cp:lastPrinted>
  <dcterms:created xsi:type="dcterms:W3CDTF">2013-05-24T02:06:05Z</dcterms:created>
  <dcterms:modified xsi:type="dcterms:W3CDTF">2016-07-26T16:27:09Z</dcterms:modified>
</cp:coreProperties>
</file>