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/>
    <p:restoredTop sz="94625"/>
  </p:normalViewPr>
  <p:slideViewPr>
    <p:cSldViewPr snapToGrid="0" snapToObjects="1" showGuides="1">
      <p:cViewPr varScale="1">
        <p:scale>
          <a:sx n="90" d="100"/>
          <a:sy n="90" d="100"/>
        </p:scale>
        <p:origin x="1656" y="200"/>
      </p:cViewPr>
      <p:guideLst>
        <p:guide orient="horz" pos="2160"/>
        <p:guide pos="28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5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8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4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E095D-5436-B344-8085-5DAA42240014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tiff"/><Relationship Id="rId5" Type="http://schemas.openxmlformats.org/officeDocument/2006/relationships/image" Target="../media/image7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9.png"/><Relationship Id="rId5" Type="http://schemas.openxmlformats.org/officeDocument/2006/relationships/image" Target="../media/image5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tiff"/><Relationship Id="rId5" Type="http://schemas.openxmlformats.org/officeDocument/2006/relationships/image" Target="../media/image11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tiff"/><Relationship Id="rId5" Type="http://schemas.openxmlformats.org/officeDocument/2006/relationships/image" Target="../media/image3.JP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tiff"/><Relationship Id="rId5" Type="http://schemas.openxmlformats.org/officeDocument/2006/relationships/image" Target="../media/image15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tiff"/><Relationship Id="rId5" Type="http://schemas.openxmlformats.org/officeDocument/2006/relationships/image" Target="../media/image17.jpeg"/><Relationship Id="rId6" Type="http://schemas.microsoft.com/office/2007/relationships/hdphoto" Target="../media/hdphoto1.wdp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4328" y="228600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SLEEP STATE DETECTION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SPIKE DETECTION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951368" cy="130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21" y="1091105"/>
            <a:ext cx="5272087" cy="3954065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19974256" lon="19801773" rev="62258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4328" y="228600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SLEEP STATE DETECTION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DISK IMAGE / DEMO 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241169" cy="108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1772836"/>
            <a:ext cx="5580219" cy="2970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9218" y="228600"/>
            <a:ext cx="588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SPECTROGRAMS</a:t>
            </a:r>
            <a:b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AUTOEEG DEMO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PHOTIC STIMULATION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42532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8" y="1349118"/>
            <a:ext cx="4836567" cy="3629276"/>
          </a:xfrm>
          <a:prstGeom prst="ellipse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125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9218" y="242669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WAVELET TRANSFORMS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MATLAB TOOLBOX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2669"/>
            <a:ext cx="919691" cy="953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18" y="1429230"/>
            <a:ext cx="4305170" cy="3228878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19974256" lon="19801773" rev="62258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234256"/>
            <a:ext cx="6100763" cy="4575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328" y="228600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KALDI INTEGRATION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FEATURE EXTRACTION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3" y="228600"/>
            <a:ext cx="1241169" cy="93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4328" y="228600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KALDI INTEGRATION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ABNORMAL EEG CLASSIFICATION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3" y="228600"/>
            <a:ext cx="1241169" cy="114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395105"/>
            <a:ext cx="4371975" cy="3283058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19974256" lon="19801773" rev="62258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4328" y="228600"/>
            <a:ext cx="58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INTERPOLATION OF EEG SIGNALS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APPLICATION OF KALDI TO EEGS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949433" cy="218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6360"/>
            <a:ext cx="1900435" cy="14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560890" y="5001150"/>
            <a:ext cx="2325930" cy="1750715"/>
            <a:chOff x="6560890" y="4972574"/>
            <a:chExt cx="2325930" cy="17507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890" y="5169762"/>
              <a:ext cx="2325930" cy="155352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907" y="4972574"/>
              <a:ext cx="2060803" cy="15975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1855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rgbClr val="970635"/>
                    </a:solidFill>
                    <a:prstDash val="solid"/>
                  </a:ln>
                  <a:gradFill>
                    <a:gsLst>
                      <a:gs pos="0">
                        <a:srgbClr val="970635"/>
                      </a:gs>
                      <a:gs pos="4500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Summer of Code 2015</a:t>
              </a:r>
              <a:endParaRPr lang="en-US" sz="5400" b="1" cap="none" spc="0" dirty="0">
                <a:ln w="12700" cmpd="sng">
                  <a:solidFill>
                    <a:srgbClr val="970635"/>
                  </a:solidFill>
                  <a:prstDash val="solid"/>
                </a:ln>
                <a:gradFill>
                  <a:gsLst>
                    <a:gs pos="0">
                      <a:srgbClr val="970635"/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 amt="5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69" y="1612702"/>
            <a:ext cx="4843463" cy="3632597"/>
          </a:xfrm>
          <a:prstGeom prst="ellipse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12500"/>
          </a:effectLst>
          <a:scene3d>
            <a:camera prst="perspectiveFront" fov="2700000">
              <a:rot lat="19412865" lon="19871679" rev="256820"/>
            </a:camera>
            <a:lightRig rig="flood" dir="t"/>
          </a:scene3d>
          <a:sp3d prstMaterial="translucentPowder">
            <a:bevelT w="203200" h="50800" prst="softRound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6630" r="12970" b="32636"/>
          <a:stretch/>
        </p:blipFill>
        <p:spPr>
          <a:xfrm>
            <a:off x="228600" y="3957638"/>
            <a:ext cx="1700213" cy="4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64</Words>
  <Application>Microsoft Macintosh PowerPoint</Application>
  <PresentationFormat>On-screen Show (4:3)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Picone</dc:creator>
  <cp:lastModifiedBy>Joseph Picone</cp:lastModifiedBy>
  <cp:revision>27</cp:revision>
  <dcterms:created xsi:type="dcterms:W3CDTF">2013-05-24T02:06:05Z</dcterms:created>
  <dcterms:modified xsi:type="dcterms:W3CDTF">2015-08-19T03:04:40Z</dcterms:modified>
</cp:coreProperties>
</file>