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752" y="-112"/>
      </p:cViewPr>
      <p:guideLst>
        <p:guide orient="horz" pos="2160"/>
        <p:guide pos="28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7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095D-5436-B344-8085-5DAA42240014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F3B5-57BF-0B47-AC58-60C9BB793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3506" y="428882"/>
            <a:ext cx="5882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NONPARAMETRIC BAYESIAN</a:t>
            </a:r>
            <a:b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APPROACHES FOR</a:t>
            </a:r>
            <a:b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ACOUSTIC MODELING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334" y="6185808"/>
            <a:ext cx="268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June 2015</a:t>
            </a:r>
            <a:endParaRPr lang="en-US" b="1" dirty="0">
              <a:latin typeface="Arial"/>
              <a:cs typeface="Arial"/>
            </a:endParaRPr>
          </a:p>
        </p:txBody>
      </p:sp>
      <p:pic>
        <p:nvPicPr>
          <p:cNvPr id="12" name="Picture 11" descr="isip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742" y="5173643"/>
            <a:ext cx="1430256" cy="13814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97" y="1549400"/>
            <a:ext cx="7822406" cy="3741539"/>
          </a:xfrm>
          <a:prstGeom prst="rect">
            <a:avLst/>
          </a:prstGeom>
        </p:spPr>
      </p:pic>
      <p:pic>
        <p:nvPicPr>
          <p:cNvPr id="9" name="Picture 8" descr="ph2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03" y="217713"/>
            <a:ext cx="1241169" cy="1309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4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</cp:revision>
  <dcterms:created xsi:type="dcterms:W3CDTF">2013-05-24T02:06:05Z</dcterms:created>
  <dcterms:modified xsi:type="dcterms:W3CDTF">2015-06-25T16:40:42Z</dcterms:modified>
</cp:coreProperties>
</file>