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-1032" y="-112"/>
      </p:cViewPr>
      <p:guideLst>
        <p:guide orient="horz" pos="2160"/>
        <p:guide pos="2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x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" t="3125" r="2953" b="6544"/>
          <a:stretch/>
        </p:blipFill>
        <p:spPr>
          <a:xfrm>
            <a:off x="945455" y="1906210"/>
            <a:ext cx="6598745" cy="4074871"/>
          </a:xfrm>
          <a:prstGeom prst="rect">
            <a:avLst/>
          </a:prstGeom>
        </p:spPr>
      </p:pic>
      <p:pic>
        <p:nvPicPr>
          <p:cNvPr id="6" name="Picture 5" descr="x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34" y="428882"/>
            <a:ext cx="1418506" cy="1380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53506" y="428882"/>
            <a:ext cx="5882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A COMPARATIVE ANALYSIS OF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BAYESIAN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NONPARAMETRIC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VARIATIONAL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INFERENCE ALGORITHMS </a:t>
            </a:r>
          </a:p>
          <a:p>
            <a:pPr algn="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FOR SPEECH RECOGNITION</a:t>
            </a:r>
          </a:p>
          <a:p>
            <a:pPr algn="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334" y="6185808"/>
            <a:ext cx="268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May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2013</a:t>
            </a:r>
            <a:endParaRPr lang="en-US" b="1" dirty="0">
              <a:latin typeface="Arial"/>
              <a:cs typeface="Arial"/>
            </a:endParaRPr>
          </a:p>
        </p:txBody>
      </p:sp>
      <p:pic>
        <p:nvPicPr>
          <p:cNvPr id="12" name="Picture 11" descr="isip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42" y="5173643"/>
            <a:ext cx="1430256" cy="138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</cp:revision>
  <dcterms:created xsi:type="dcterms:W3CDTF">2013-05-24T02:06:05Z</dcterms:created>
  <dcterms:modified xsi:type="dcterms:W3CDTF">2013-05-24T02:16:12Z</dcterms:modified>
</cp:coreProperties>
</file>