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606" y="12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F005-403B-4CF9-AC7E-FB26F4611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1353C-B146-4B61-AD4E-0CC3F24A5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87A54-D062-4A9E-A70A-05BFB1E9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13F0-1404-4C3C-A3D2-49C2AE67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80B0-7F35-409C-AA6F-5288666F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A811-DB55-4C12-8AAA-E81D20B3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237BC-13C4-47F9-9BA6-1C6C2FEB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D1FF9-97E2-4455-ABD5-B83513EA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364CB-B1B8-4A9C-9D36-D370100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3E9CE-F571-4894-A048-0625B6499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2AE2D-208A-4D5D-BFB6-CADDF349D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B3769-F492-4EDD-9ACB-92F013000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1D655-F8F7-40CC-A2E6-E01DBA83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3ED2B-70CE-4D93-B5B3-CD9549DF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3857F-F2CF-475A-BAEB-ED5B3DD1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4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002D-7554-4F0A-B450-5311983D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E17C5-55FA-4CF0-9F75-9F4DBD1E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9DDC7-EF70-4347-A4FA-FB96DC18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63D7F-4C5C-4295-B515-3A784DC5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F9E19-2A67-49F3-8490-45E7592E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3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2972-6023-4B59-9FD9-0EF2C215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CEED9-1843-4BFE-A7D3-1E427A31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0FC79-C30A-4173-9C29-B65F3081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1755-F9D9-42DF-9B98-C97B498E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C8EFF-DC69-4060-92F1-F39D48EF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B709-9B16-4117-9807-E8D70697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C131-D42B-4F88-A0F8-C2091F97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72B8A-83C0-4D42-9177-F3526A41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D1CB4-C354-4CB5-B3C6-662E54EB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A44A3-50FC-43DD-A5C4-112C0004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E8A15-EE30-4F06-A9DB-E9693624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91A1-8A20-4FC1-BBFF-FC0623C4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C118C-CCF9-4B0E-80D5-B870EB6F9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FF6E2-6B44-40E6-B7E9-9B12A21E2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FBE4C0-C3E9-47D1-99A3-80FD8DD00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E2A2F-E519-4400-A63F-6FB90AAF7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43AAE-6888-4957-9A9E-085738D5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10684-4CF3-4C88-8EAB-A6CFDCD6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74221-2B38-4E51-8422-559918C7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4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11BD-9FC5-4CEC-9864-4FBC9435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CD638-8FDF-4927-A42B-5E3150D0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B716D-54AB-4433-A4E6-4120D63E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53DFD-B9FD-4249-B4D6-84B35F5C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D201D-F0D8-48D8-A834-6BB64D82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A8AC3-0259-422D-B341-D9FB48FD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1EDF1-37EA-46BE-B8CF-ECAC991B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5F-1C3A-4BB1-9E81-3C575E46D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5D32-A1FA-4352-BF13-02880473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703E4-726F-41CD-AEB0-47C7FB89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17658-054E-43CD-B8A3-E78A0114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78246-096D-4790-AF3F-C263A019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14381-7D8E-499E-A824-753409BE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9FC7-8333-4A83-9B1A-2997232F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CA08A-06F3-4CDD-B9DB-B27538984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A153D-8DEE-41E3-A1EC-FA2A24826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38FC-1906-4B5C-94C8-CA823A76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9EBA2-2519-43A3-81B2-0D4FEA09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8BF07-5EFA-426A-9847-FF8EB662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4213E-805D-4973-ABD1-242947A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28D4B-7D8E-4780-BE18-7DB4ACD6B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D91A1-32D9-4358-90AB-DDCDA21F1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9360-8795-4D79-AC16-13884EAA0588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EB9C1-926A-4241-ABDE-E72FF59CD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2614-9E0A-4BDF-A6B4-0E3426782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35854-7F32-42DA-AD59-18F046FD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7D79164-A804-4B6D-865B-DF3113A9E95B}"/>
              </a:ext>
            </a:extLst>
          </p:cNvPr>
          <p:cNvGrpSpPr/>
          <p:nvPr/>
        </p:nvGrpSpPr>
        <p:grpSpPr>
          <a:xfrm>
            <a:off x="-6646545" y="1538653"/>
            <a:ext cx="24282400" cy="434106"/>
            <a:chOff x="-6646545" y="1538653"/>
            <a:chExt cx="24282400" cy="43410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CBA826-D77C-4810-97B9-A2C2E4FD4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46545" y="1538653"/>
              <a:ext cx="12192000" cy="42864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ACE9ACD-32D6-4D35-A5F2-6BDB8875B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3855" y="1544110"/>
              <a:ext cx="12192000" cy="428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041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Jakielaszek</dc:creator>
  <cp:lastModifiedBy>Luke Jakielaszek</cp:lastModifiedBy>
  <cp:revision>2</cp:revision>
  <dcterms:created xsi:type="dcterms:W3CDTF">2018-05-21T20:31:33Z</dcterms:created>
  <dcterms:modified xsi:type="dcterms:W3CDTF">2018-05-21T21:06:58Z</dcterms:modified>
</cp:coreProperties>
</file>