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493-236C-4FB7-AA80-A8A9CAC9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9FB82-C0B2-4736-BCF8-369CDE8D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E0D5-E0CA-496E-B844-67CC4DF0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A46D6-92A2-4ABC-BF75-E8DEA7A9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BAFA-2352-4306-A94A-25A3C04D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852A-BC1D-4E1A-8C99-B4D0911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6FB89-CDA5-4F91-944F-E9A29ECEA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76AB-65E0-4EAE-8D8E-D57221CA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F8D3C-84C4-4B80-A938-15CC6C34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68FD3-401B-480F-8D12-1EB07DF2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42080-6018-4343-976E-8E2B63891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03DB6-73B5-4CD3-AFEC-6BF7D39E0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9464-DADC-4F92-BB3D-C828E0E6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43201-6376-4736-BB3B-88B4EE3A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ECB2C-0F6A-4E36-A45A-7763A254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3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8F9D-96F0-4578-8342-6FFB93AD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459A-3851-4791-8BFB-53AE4D85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E723D-FF54-4262-A224-27880097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17C37-260B-4418-B3A1-D4557A5C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5AFD-3DFA-4424-8029-CE9D58EB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5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C8E1-E2B5-44BC-8E94-B32EEBE4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C75F5-C3D2-4DDF-AD25-CE33AF3ED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85DA-08C9-4384-8047-58B22C40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E2A4F-444A-437D-AE2E-9B12F489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D0581-FEFD-4A44-A262-EDFE8699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A8FD-DE2C-4A0A-9D82-D1DA2650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3654-9A90-4EE8-9A13-EDFC4A5D1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61859-2E1A-48F1-A6EA-98A97CB3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13C6B-DE61-4D3D-85CA-FA89DD8C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90B53-9E59-4889-9638-E00E53F0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4A4F3-F0DF-4E91-B62C-82BDD0BD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E5BB-6026-4FF9-81B1-129BD104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5F6B8-C32D-4E5D-8E28-39470013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32D9B-F480-46B7-B5A2-E134FE89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E1780-7C2E-40E3-BA69-FF5EC3E95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BDE6D-6FFF-4506-A3B6-C1F30087E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C9371-71FF-4043-8366-24243606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F1EA5-967C-4EFC-BD51-2DC64A1A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D5FE8-A9F6-4E0E-AA29-D288613F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7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2E19-E1AE-44A6-93BC-40DC3D4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D52A3-2B5D-46D9-BEA7-5DD2799F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48FF5-93CB-48A4-BA84-0D8CC0B6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5BF99-18F9-45E9-ADD3-C3ED7978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46222-60E3-405A-913F-8E714E58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7CB99-6F72-495F-9682-0030DAE5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4A139-48FD-44B8-91A6-471C959D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5924-6DF6-43FC-AF90-D77374C0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D791-B8B9-43C6-891C-359382F45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6F3AF-8E9A-49C1-9C82-5B0BE586A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EF681-2BD8-41E3-B14A-35ECA2CB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4C806-EC0B-4EE9-8724-7EFAEE2C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167DF-4116-4847-89DE-E32B1B8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BA27-7F72-4A04-9756-B9D580B3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E0325-A0D1-4C5D-A839-7C580957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30286-B6B4-4A66-AEE7-445975D9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B7C68-6D89-4162-B262-AFC45BAE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EB12F-4F66-4208-9DEC-FF247697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FE3A3-F5E8-447D-9DA2-8F1D7EC6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E64AF-E919-4A59-B407-2BD80F52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667D-3224-45FA-AB8A-7C383F6A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9C4-5179-4EA4-BEEC-7F6DA6207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7B63-D459-4DF2-89AF-E85AE3D821D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F024-8955-486F-B74E-6D6E1B001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47168-6D6B-4729-86F7-53AFBE8D0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17BE-EF25-4B22-99F0-30EA64DAB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0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131CF9-F9CF-4375-9A8C-04872D5E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23557"/>
          <a:stretch/>
        </p:blipFill>
        <p:spPr>
          <a:xfrm>
            <a:off x="33336" y="4342975"/>
            <a:ext cx="7172325" cy="2515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B8F06-59BE-466F-90A7-3E890155E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" b="50530"/>
          <a:stretch/>
        </p:blipFill>
        <p:spPr>
          <a:xfrm>
            <a:off x="5019675" y="2171487"/>
            <a:ext cx="7172325" cy="2515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314A4-1520-4715-BB97-642CF6762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3"/>
          <a:stretch/>
        </p:blipFill>
        <p:spPr>
          <a:xfrm>
            <a:off x="33336" y="-1"/>
            <a:ext cx="7172325" cy="25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Jakielaszek</dc:creator>
  <cp:lastModifiedBy>Luke Jakielaszek</cp:lastModifiedBy>
  <cp:revision>1</cp:revision>
  <dcterms:created xsi:type="dcterms:W3CDTF">2018-05-24T21:57:56Z</dcterms:created>
  <dcterms:modified xsi:type="dcterms:W3CDTF">2018-05-24T22:02:49Z</dcterms:modified>
</cp:coreProperties>
</file>