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97" d="100"/>
          <a:sy n="97" d="100"/>
        </p:scale>
        <p:origin x="55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4CF71-B49F-44DD-B2D6-65358328B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DAB17-96C1-47B6-85F0-3B9B6DBDB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D8DD6-63E9-4A64-BE9A-70BDCDDAD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7DD2-4B80-42BF-B362-DCFC51B1F28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0895A-3724-46D9-A5EB-BE37491EE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93EC4-5479-41AC-AD34-B34CDF024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0C54-0DD4-4F39-96CF-6D53E29ED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5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0108F-38E3-4EC8-A07A-0CE0DAF08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716362-10F8-4A40-B75E-4EF2EE4B6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D57AC-6449-4E1B-B049-F2453F4B5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7DD2-4B80-42BF-B362-DCFC51B1F28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1ED8A-2992-47E8-AFED-14030A4C8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96018-291A-4976-A67E-F5DC19CD2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0C54-0DD4-4F39-96CF-6D53E29ED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5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CCE7B0-54C9-41B3-930B-8A6925ED4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7CA411-243A-4424-80B9-3A37724D2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DF0BE-09EB-4A5E-AB6A-C6752F11E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7DD2-4B80-42BF-B362-DCFC51B1F28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3B2D6-A18F-41AC-84CE-505994C93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6556E-AA60-4255-ABD4-FD3E62D95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0C54-0DD4-4F39-96CF-6D53E29ED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3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10DE0-77A2-45A9-B719-A6A753F67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17840-A716-43D3-A818-AEBA8104F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02A60-22B6-4FDA-AF74-45281D4D4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7DD2-4B80-42BF-B362-DCFC51B1F28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05006-A53E-48A3-88DB-1EA0ACB1B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50B56-05DE-4630-B8FC-00FD3C0D8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0C54-0DD4-4F39-96CF-6D53E29ED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0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E254C-9AFB-4889-B604-E625DC4F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BFB1E-1A91-42CC-B8A3-4E1E98A03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ABABE-A8B2-4C54-829B-563D1EF76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7DD2-4B80-42BF-B362-DCFC51B1F28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73152-5FA6-44D0-B358-BC0093742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7539A-3669-4367-B271-AEDDE5A01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0C54-0DD4-4F39-96CF-6D53E29ED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3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4E4DF-ECF1-4BB5-9340-D76425552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645FA-FEC4-4D32-B303-8CBEADEC75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F4874C-0E87-414E-84B5-C90CAFCD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30FC1E-3C77-4B2A-B9ED-0DB1F1C10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7DD2-4B80-42BF-B362-DCFC51B1F28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04F7F3-B3D5-4883-B442-E1AD306E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482FC-BD85-4A94-82A7-0C3568C47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0C54-0DD4-4F39-96CF-6D53E29ED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7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37A3E-E2AD-43B6-AC6D-2979E23B8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79476-360E-4F9E-83D0-663B54885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CA7E85-AA03-433E-A9D8-7E3FA3F95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B3096C-91E2-4B78-AED2-22D5A6791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6BB8F1-D4BA-4878-AA80-61933121F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625E19-1113-44D9-BBED-E3CF71230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7DD2-4B80-42BF-B362-DCFC51B1F28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67FE16-FA4D-4121-A5FA-13718FF04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ED9FDD-81AB-4AB8-A8B2-846387A5B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0C54-0DD4-4F39-96CF-6D53E29ED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9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4A4A1-8B2F-435C-B439-5E8BE5936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A86F21-7BD8-423B-8EF3-59CD7F331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7DD2-4B80-42BF-B362-DCFC51B1F28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E78506-EDE4-402B-8753-EB6CC1089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8A170-7694-4623-A63B-2FD46D3CF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0C54-0DD4-4F39-96CF-6D53E29ED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38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CEDE5-33FC-4973-8BB6-E1FFF517B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7DD2-4B80-42BF-B362-DCFC51B1F28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8E67D-0D0A-48BA-BB27-2D104E274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62AC3-0A37-4CFE-9AF9-3F81120E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0C54-0DD4-4F39-96CF-6D53E29ED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7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4689-13DE-43BD-A03C-84C6CE31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D8934-8FF3-4150-A762-D529DDAF6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625C5-141B-4818-842E-AC03D84F8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56A66-72E7-4797-8B55-5304446C6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7DD2-4B80-42BF-B362-DCFC51B1F28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A598C-B861-4027-9558-3B90D817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55F8D-CA83-426D-8108-052A8E352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0C54-0DD4-4F39-96CF-6D53E29ED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26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B7318-64AD-4AB4-B976-4AED92B07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C68DCB-7D92-4356-98F3-18E68B0785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6D6C6-4247-4B20-AE19-B11E40B5D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5FE96-B053-4B74-AD6E-9C86C4284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7DD2-4B80-42BF-B362-DCFC51B1F28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85EF5-D16A-4A76-A3B9-F7E983A11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35B04-4739-42A5-9222-82B203BE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0C54-0DD4-4F39-96CF-6D53E29ED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7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8D5785-3E54-44A3-92FD-710D610DC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D4C00-1F00-46A7-BFE5-FFAC3BBC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9AF01-51CB-4BDF-9659-8C1A364E48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07DD2-4B80-42BF-B362-DCFC51B1F28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F3056-E030-4FD0-BACA-FA98C31F5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7D6A6-B077-4E7A-B26D-F2F5F4966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90C54-0DD4-4F39-96CF-6D53E29ED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23152F-8AD7-49F4-8603-A4DD572AA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88" y="1657958"/>
            <a:ext cx="8035224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17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303769-F1B2-4B49-ACAA-A48520DCC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675" y="1657958"/>
            <a:ext cx="7114649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17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Tarek Elseify</dc:creator>
  <cp:lastModifiedBy>Tarek Elseify</cp:lastModifiedBy>
  <cp:revision>1</cp:revision>
  <dcterms:created xsi:type="dcterms:W3CDTF">2018-05-29T18:59:18Z</dcterms:created>
  <dcterms:modified xsi:type="dcterms:W3CDTF">2018-05-29T19:00:49Z</dcterms:modified>
</cp:coreProperties>
</file>