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5111-F555-4F0A-BE11-B331B3D95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8F34F-C276-4B22-A54D-77A03B0E4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CAA59-15B8-47C8-9384-9D6FB730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09412-89EC-4AF0-83E4-CE4381615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7A374-C339-49FE-B708-28494203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6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836D-9092-4F78-A689-6ADBAA06B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DDDFC-E4C4-45BD-B2A4-6E8302F80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8CB1E-F1C6-45E3-8529-C47FACA59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682CA-929E-433D-9850-A0A59558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E9C40-2365-4A25-8606-F3F3C5AE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1FBC4-47B0-4877-9159-42B02BCEF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98B2C-2577-4FBC-B0FF-EEE5B97FE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B734E-601C-4A60-A07B-8652846FD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2D7A7-75AF-439E-B289-8CC1FB5F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540E5-FAFD-41BA-B7C8-5E2E732BA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9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1CFD6-2D93-49CB-8ED2-F7237636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AD46F-7DEA-45CF-BDDE-AE0A7C86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41F47-232E-489F-BBC3-ACD183329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2D2D3-5097-4BEB-83A5-25F739BC5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08A58-DE5B-4ED2-9514-0E89390C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8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19B5-6DA1-45BD-82EF-52A1F22C1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F63EF-3204-43DE-969A-49D279817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34CB-A0B2-4621-82FF-E41AD3FC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654E8-43D6-4187-B1CC-EA617694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984FB-B97A-4D0F-8462-A2BD5F0D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1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00890-83FF-4CE0-AEBC-86CFA92E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8E921-CC19-4D05-AFAA-A0EA4F073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2B347-B074-44CE-BAD1-90284BDD8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C0D88-9A11-4774-8F12-EDD110D5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F334F-9E2A-464A-A592-A2F63DAA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12E6E-BD87-4DD8-B003-36C3CB610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3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06A2-53A6-44C5-A48B-C44F29C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AB22-333C-4DB0-B446-2B5B5F20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B1293-9DD4-4D1B-A485-FD4719DF9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791DC-ADF8-48BF-80D6-A65079A55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750B38-0A15-43A1-866E-24103AE0D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5890E-3CCF-4CC0-919B-C44026F1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C89D09-DA37-450F-9A58-4A9723D4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1F460-4D49-4080-A35B-174A6BBC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A26F-CB16-49B0-BC36-E3FABE78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D0A09-880E-48EF-8E29-F6B05663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13E8F-E7C9-4B8D-8E5D-AFDDC77D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669CF-3BE9-4299-8407-37F37873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9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CFA851-6B4D-4F05-BBF7-87D1DC2B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D426F-72CB-422A-92DD-8403823CE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5C2CF-0724-4C09-9BB3-CBA60055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FD429-95BD-4ED8-B741-121099561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467AC-D4DA-4DAF-BF5A-7BD578C5E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017B1-8D8A-441F-A0A6-1B8A4E2C0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8B61B-ECCE-4141-B4A6-F4ED6C46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38BD5-2D61-4864-9636-0D2E388A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D80DC-AA6D-4121-A959-93961490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4357-03F0-4B7E-96D4-666F4C86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487B33-F72D-4B7F-91AA-338C53848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E339-7A02-4073-A38B-3063EBC53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F47E-6657-455A-A34C-647C2D69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FC774-CDCE-494B-ADEE-4F3C105F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4AE29-6787-4E97-A44D-DC6103D7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7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06921D-E7B9-45E8-975E-9A75C8D1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52C8E-9EBF-4E31-9B59-D4B1E3C3F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BEE6D-DE58-4D3A-99E5-00E522DA6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288A8-A6ED-42E8-A90B-C4C3C850082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E637C-CCFA-45AA-8B6B-FF92E206D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A1888-6B19-4F73-9976-BD1863F42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2BA8-1584-4C76-80D0-6D58A58E4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0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F0F74CE-06E7-4A91-A176-0DF71718AA35}"/>
              </a:ext>
            </a:extLst>
          </p:cNvPr>
          <p:cNvGrpSpPr/>
          <p:nvPr/>
        </p:nvGrpSpPr>
        <p:grpSpPr>
          <a:xfrm>
            <a:off x="5600700" y="2947987"/>
            <a:ext cx="990600" cy="962025"/>
            <a:chOff x="5600700" y="2947987"/>
            <a:chExt cx="990600" cy="9620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A1A9A9-1692-4F6F-B174-3885CC439A3E}"/>
                </a:ext>
              </a:extLst>
            </p:cNvPr>
            <p:cNvSpPr/>
            <p:nvPr/>
          </p:nvSpPr>
          <p:spPr>
            <a:xfrm>
              <a:off x="5600700" y="2947987"/>
              <a:ext cx="990600" cy="962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F177A57-2676-4CA1-B210-EBA91148E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0700" y="2947987"/>
              <a:ext cx="990600" cy="962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912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9745712-C735-4641-B698-92CA6EDA7A11}"/>
              </a:ext>
            </a:extLst>
          </p:cNvPr>
          <p:cNvGrpSpPr/>
          <p:nvPr/>
        </p:nvGrpSpPr>
        <p:grpSpPr>
          <a:xfrm>
            <a:off x="5600700" y="2947987"/>
            <a:ext cx="990600" cy="962025"/>
            <a:chOff x="3411921" y="3679770"/>
            <a:chExt cx="990600" cy="9620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0E64E44-A3D5-48A5-992E-E72DAA7B13BA}"/>
                </a:ext>
              </a:extLst>
            </p:cNvPr>
            <p:cNvSpPr/>
            <p:nvPr/>
          </p:nvSpPr>
          <p:spPr>
            <a:xfrm>
              <a:off x="3411921" y="3679770"/>
              <a:ext cx="990600" cy="962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173AEE9-C972-4137-A823-EE3BDED81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8643" y="3744639"/>
              <a:ext cx="897156" cy="897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761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2018-05-29T17:51:41Z</dcterms:created>
  <dcterms:modified xsi:type="dcterms:W3CDTF">2018-05-29T17:56:29Z</dcterms:modified>
</cp:coreProperties>
</file>