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981F-8E8D-4FE2-BBBD-0FD66867C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7AE1D-2054-4B71-96E4-26B8A56A1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C2D9-3E98-446F-B032-9D6C95AE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EA7A-7AD6-48AE-9BB9-46E55CA1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6DE4-0BC7-4C12-8D8D-5437D281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20B44-DE26-4098-A1F7-F8ADCA11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6C42-F5BA-48D0-A743-87921BBCF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ED76-2119-42E6-AAD0-2E80D9FF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8887-1BA0-4AE7-90D0-6B72288F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667A5-5A40-4833-BF81-22B8868B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7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2014F-3FE3-4CE0-A6B9-723A28B56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9CF86-C771-4B8D-81C4-60B268DDF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CBABE-FD93-453E-AA70-4F88E265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AF274-FDDD-4E27-917D-D7E70C07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62FBA-8354-47E5-BC2B-7DD4B363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8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1AC9-ACD1-4B37-A9F1-251B9DD8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D3F42-132E-4F8C-91C9-E854A0675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D17A5-C0AA-4893-8D09-45F179E4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BC137-0B21-494C-B1ED-B68F91B3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43F6-BD2C-4FF0-860A-D0FA3731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5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343E-6614-4852-9CC8-5946F4DA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A822B-B748-47D2-8335-4BC81B9D2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05D8-52CE-46D2-88FE-0B1E93B0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19A2-39AF-4160-9D07-65AB9A7A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86DA-D46F-47E7-BECD-6FB66A48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2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E8E2-D48A-41AE-A543-A24C50AB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72FA-1130-43A6-BE84-DBBA071ED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EB6A2-C4BB-44D2-8222-B7FC4ECC1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E6071-6981-4838-8401-CCE5DF6B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F6DC3-F0B4-4AD6-B01E-82C70E4C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B83F3-AEBE-43D2-8593-BBF9BE51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4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27B8-5E51-4918-ACA3-F0081304A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F863C-758A-4931-913D-3998E13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182AF-BF59-4FE7-9F73-0C2FCD35E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ED7E2-9D1E-4E5E-BB05-A2E69A28D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ECA76B-24FE-477C-8A4F-B5863FC64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A06492-DE6C-448D-B732-BDB4B695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D0DF9-ADB4-44A7-ACF8-BCBC14A3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738CD-7C7D-48C0-91C7-DCC8C8F6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3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915E-D58F-444E-81D0-828BD741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A496E-FE3A-42D7-9114-8500BE72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12DB8-6CAD-4EFD-BBDE-EB0B862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36775-7492-414A-B2C1-59554F55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0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D99AC-4FC7-4210-BA5F-39075A9E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6DD7E-3948-4233-8301-317D3622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1A6E0-E934-4CE6-AC91-2108801E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1BEC-3496-4269-BCE5-D8F675F4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C736-B5E7-45D3-BDA8-3D8FE1CF7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E9745-1DFF-4888-B206-1F1EFC805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89A11-92E3-4E27-AE55-47559007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34A18-6036-4CDA-82D3-1306A20F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71856-ACDF-4B43-9C83-E08E865C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38219-0A33-47D8-B931-57B3CF76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78C92-6DBA-44AF-9189-FE1BE767E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1E9C9-4AC6-4893-AF10-2338D812E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E658D-B53B-42A4-B56D-B701C609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544E8-AD03-43B5-AE19-460538B2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B074F-B6A5-41F8-AE1D-462C3513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7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E89DD-B0DD-4482-B740-1BA29E17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2CC6C-C232-48DF-9586-C8424DE09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CF370-A753-449F-8E5D-3BA6AFCB7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6CC9-9E8F-49B6-89C9-CF29CDD897B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D712B-FFF7-4C47-BF7E-954004C0C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5EF2E-0258-4E9E-ABB4-DAD6EBC17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3BCE-FCA2-49DC-A0D5-C2E4364B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35D2DD-C7ED-488E-B7A4-206F10BD3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57D501-C17F-4755-972C-BE7CA180B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4765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0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77EBBC-CA90-402E-80CA-29F51BA41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0" y="2814637"/>
            <a:ext cx="9525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7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3D644E-567D-47E4-B005-9B84D2F49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4765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6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2018-05-29T19:02:00Z</dcterms:created>
  <dcterms:modified xsi:type="dcterms:W3CDTF">2018-05-29T19:02:35Z</dcterms:modified>
</cp:coreProperties>
</file>