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/>
    <p:restoredTop sz="93616"/>
  </p:normalViewPr>
  <p:slideViewPr>
    <p:cSldViewPr snapToGrid="0" snapToObjects="1">
      <p:cViewPr varScale="1">
        <p:scale>
          <a:sx n="129" d="100"/>
          <a:sy n="129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2BF-9966-2B40-86EC-C2A6214E2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9E3D-CAC1-B447-8D9A-198D73663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2CED-4FC6-A44E-9EC2-CEF82E58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64FC-F7BB-4543-988B-313B887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9B0A-1E2A-A044-9F99-92EFE3E2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7BA5-2CEA-7A40-909E-1BEE09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7FF2D-6F51-C645-BBE8-A95F19A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BED3-F355-BE41-9C62-81B0990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9BE-73B3-0E49-929E-4DE43F4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4437-F77A-A440-882E-504F491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C9E67-DB00-8B4F-A049-9CCB5649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38D-C8B1-1E49-9D73-DB1613A2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C356-5D22-934F-BE94-4CFCACF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8702-C4CB-4A41-88CA-4ED02479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CC8C-B71C-7F40-9CB6-E20C0AB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15BB-D0BD-DB45-9939-EF9C569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34DD-ACD1-A547-9948-C7638408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B9B8-841F-B842-AE9D-9BD5EBD7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2384-1EF7-914E-A579-B6C889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4C07-8605-544B-9D57-5430A12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04D2-58D3-7743-88A2-C91A4131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339A7-ECE8-0B4E-83F2-13A04E3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1D5F-4A4E-A049-BF47-48C71EE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AC61-A2A1-D54A-AE9F-A955A68E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F44D-5618-2742-981E-2C83166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FA5C-B096-8846-A8B5-68B4182A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7776-5B45-6B4F-AD65-684FAA960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217-02C0-D343-B994-089BB0D8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35C9-5599-0A4D-A324-C9E0D9C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D47-7304-9E49-BD2A-6AE28C18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14F56-85D0-DE42-AD04-B196121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8DD2-CE3B-3C41-9CD3-FA394C0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7683B-C81E-0443-B0C6-80C9B944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81406-6471-EB41-8D43-134D52C1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5B4C6-62E0-AB4D-B216-1F9345B5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396A1-21FF-BA43-BBB6-5AA2498D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8B33-936A-DC43-B979-4E61732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3AC1-E870-D840-AE24-51BD0231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B5EE1-5279-5840-A984-31BD105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EF06-E4BC-1C48-B690-3112448C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4B29D-940D-FC49-8606-CC082C0F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616F4-2B3B-CB47-95BE-B604D09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3CBE-3D10-024D-9886-A79A35A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AD01A-ECE5-234E-9B43-8CD16CD3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14457-8560-494D-94A5-DC4DF4B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D231D-78F2-FB44-8488-366D24B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303B-E4A2-D84C-AB52-78630263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1C4-B3C0-374B-8BA5-BC554656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C4D0-FF40-734A-A4E5-BDAD651F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86C0-6672-7644-BCC4-D5295176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85BAC-B217-A34E-9704-A3289A9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5265-5007-4148-9780-8EB863EA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E198-279C-1648-8F63-16317D84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FFC0E-EE4B-8F41-9695-CEF583DD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5D34-12DD-4C43-A115-59F1E48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59E0-AF34-C74E-BA96-A5DF0363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9AAE-7ABA-D049-90BA-2E109C0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3EA-67BA-2B45-85D3-489D3946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3C5C3-6E6C-E648-88BA-9EA5BCC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901E-FAB2-524D-BC59-689C74F2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DBCF-A73A-8341-A919-9F3D9D9A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8889-477F-2145-9553-86AFC2FF6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D42FA-2C59-3D43-A451-C2186D1D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D58F-19EE-254C-AAFF-08C02BB9EA35}"/>
              </a:ext>
            </a:extLst>
          </p:cNvPr>
          <p:cNvSpPr txBox="1"/>
          <p:nvPr/>
        </p:nvSpPr>
        <p:spPr>
          <a:xfrm>
            <a:off x="0" y="618774"/>
            <a:ext cx="10214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D58F-19EE-254C-AAFF-08C02BB9EA35}"/>
              </a:ext>
            </a:extLst>
          </p:cNvPr>
          <p:cNvSpPr txBox="1"/>
          <p:nvPr/>
        </p:nvSpPr>
        <p:spPr>
          <a:xfrm>
            <a:off x="0" y="618774"/>
            <a:ext cx="10214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9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D58F-19EE-254C-AAFF-08C02BB9EA35}"/>
              </a:ext>
            </a:extLst>
          </p:cNvPr>
          <p:cNvSpPr txBox="1"/>
          <p:nvPr/>
        </p:nvSpPr>
        <p:spPr>
          <a:xfrm>
            <a:off x="0" y="618774"/>
            <a:ext cx="10214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2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A115FD-BFDA-BA4C-9E24-7614288104C7}"/>
              </a:ext>
            </a:extLst>
          </p:cNvPr>
          <p:cNvSpPr/>
          <p:nvPr/>
        </p:nvSpPr>
        <p:spPr>
          <a:xfrm>
            <a:off x="8714133" y="391771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9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9F4C3-0160-1F49-9539-23456283C327}"/>
              </a:ext>
            </a:extLst>
          </p:cNvPr>
          <p:cNvSpPr/>
          <p:nvPr/>
        </p:nvSpPr>
        <p:spPr>
          <a:xfrm>
            <a:off x="9969362" y="39772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3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3D8C67-711C-1C4E-97AD-CE82E126332D}"/>
              </a:ext>
            </a:extLst>
          </p:cNvPr>
          <p:cNvSpPr/>
          <p:nvPr/>
        </p:nvSpPr>
        <p:spPr>
          <a:xfrm>
            <a:off x="11216308" y="38034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1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123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Liang</dc:creator>
  <cp:lastModifiedBy>Dennis Liang</cp:lastModifiedBy>
  <cp:revision>9</cp:revision>
  <dcterms:created xsi:type="dcterms:W3CDTF">2020-05-07T19:20:13Z</dcterms:created>
  <dcterms:modified xsi:type="dcterms:W3CDTF">2020-05-07T20:37:22Z</dcterms:modified>
</cp:coreProperties>
</file>