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1734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06DA-92CE-4FCF-99CA-A525EE599F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4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06DA-92CE-4FCF-99CA-A525EE599F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19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06DA-92CE-4FCF-99CA-A525EE599F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53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06DA-92CE-4FCF-99CA-A525EE599F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4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06DA-92CE-4FCF-99CA-A525EE599F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8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06DA-92CE-4FCF-99CA-A525EE599F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70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06DA-92CE-4FCF-99CA-A525EE599F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0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06DA-92CE-4FCF-99CA-A525EE599F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55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06DA-92CE-4FCF-99CA-A525EE599F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6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06DA-92CE-4FCF-99CA-A525EE599F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45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C06DA-92CE-4FCF-99CA-A525EE599F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5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C06DA-92CE-4FCF-99CA-A525EE599FD2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FED23-3B25-4E13-9729-3E22C8B236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1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680"/>
            <a:ext cx="12192000" cy="512064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0" y="868679"/>
            <a:ext cx="12192000" cy="5120642"/>
            <a:chOff x="0" y="868679"/>
            <a:chExt cx="12192000" cy="51206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8" r="17529"/>
            <a:stretch/>
          </p:blipFill>
          <p:spPr>
            <a:xfrm>
              <a:off x="6087979" y="868679"/>
              <a:ext cx="6104021" cy="512064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54" r="14828"/>
            <a:stretch/>
          </p:blipFill>
          <p:spPr>
            <a:xfrm>
              <a:off x="0" y="868680"/>
              <a:ext cx="6087979" cy="5120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1700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Tarek Elseify</dc:creator>
  <cp:lastModifiedBy>Tarek Elseify</cp:lastModifiedBy>
  <cp:revision>2</cp:revision>
  <dcterms:created xsi:type="dcterms:W3CDTF">2019-03-29T18:11:32Z</dcterms:created>
  <dcterms:modified xsi:type="dcterms:W3CDTF">2019-03-29T18:19:40Z</dcterms:modified>
</cp:coreProperties>
</file>