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4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1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1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6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0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2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6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1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6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9411-2BD2-724B-A561-92441FF34270}" type="datetimeFigureOut">
              <a:rPr lang="en-US" smtClean="0"/>
              <a:t>9/21/13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33023-D2B1-AB4A-A5B2-21ED433A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39914"/>
            <a:ext cx="9144000" cy="6861958"/>
            <a:chOff x="0" y="39914"/>
            <a:chExt cx="9144000" cy="686195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600199"/>
              <a:ext cx="9144000" cy="5301673"/>
            </a:xfrm>
            <a:prstGeom prst="rect">
              <a:avLst/>
            </a:prstGeom>
          </p:spPr>
        </p:pic>
        <p:pic>
          <p:nvPicPr>
            <p:cNvPr id="6" name="Picture 5" descr="Screen Shot 2013-09-21 at 3.40.1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9914"/>
              <a:ext cx="9144000" cy="1560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393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</cp:revision>
  <dcterms:created xsi:type="dcterms:W3CDTF">2013-09-21T19:38:20Z</dcterms:created>
  <dcterms:modified xsi:type="dcterms:W3CDTF">2013-09-21T19:41:53Z</dcterms:modified>
</cp:coreProperties>
</file>