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282"/>
    <a:srgbClr val="F6D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E63E-D586-45D3-8C85-F6ED9118B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E229B-538B-4879-84AE-37038DA77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7FCF-1DCC-42C0-A8F1-0BCD22B9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6CCD5-74EB-4A17-87B5-C44F386C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65CB9-8D7B-4387-B031-908811E5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9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F602-8F2F-44C7-9E2F-63245F2F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FE16C-40E6-45A6-88FA-96C11A9B8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B404F-968A-44D6-8A11-7C1B9FFB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ED126-A18C-4DE5-AC6D-975FE89C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956D-FBCD-47A1-8533-6EED0643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E0665-99D4-492B-AD4B-8350900F9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87CC6-D8ED-4960-BF1F-75C200A10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F4ECC-33C4-4CE9-9187-A62A2284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EC36E-02F4-46BE-80C0-1403A784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56140-FB47-4051-B2C7-E082EB3A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B5F0-C25B-4A77-AFDA-D23813B7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4DA5-FB4C-41F9-8D82-0FD223D2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8997D-DBA3-4AEB-A415-D9D77E93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1333C-F628-4B6B-9A30-F30848A6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5064-5E0D-4DE9-B26E-FEA5B272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3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7DC7-FDA6-461D-826D-E8444860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6D16B-4D09-4E7D-AF00-02BB745B4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C7C0-3B0D-4F3C-B021-00D63822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1C00-90AB-4F97-87D1-5C5A4777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AA41B-939E-4F13-A147-E2225DA2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9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38F3-419D-4CF9-A3E7-8D654956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B9880-0B69-4D61-8B93-3A1F23E72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A03B5-7DD3-403D-9922-D2DFAC0AF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947D8-F73F-48FC-BD2D-064E35B4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FCA64-F084-490D-9A3D-72A823EA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B7255-E9A1-42BF-914A-D0B8614B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1594-48D8-4514-BB1E-E6BFC0D64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642E8-6B80-4D9F-BDBE-E9C6B60A0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9141C-7FCD-4F3B-880A-D7BC031AF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482267-8ABA-47A8-8813-CE6AC2D7B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C4229-DF1A-4A2F-84C9-7893FAFFE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DA501-0E27-46AF-AEC3-20319894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4ADEE2-3E73-4911-8E52-2379BA7A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6DE2AA-16FD-46CC-AFE9-8CEF2485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5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1B23-02AD-4D76-BE19-19DA35B8D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4E0E36-B761-4B53-9EFE-6948C467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0A8BC-4AA9-4A1F-88AA-0428121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22FAC-BB18-4B1D-84CF-B8F3726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6392A-346B-49F6-89DE-D77E820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EE72D-B621-4A65-BC7E-EC8AA38F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C2EDB-B773-4D0E-81A2-E5FC7D98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3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634A-02A2-4F64-B7BB-2166098A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2D32E-CB81-44B9-92DF-9A46FDE62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54E39-AB1C-4553-8163-9F620371E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57C9C-4266-4DB0-A8A9-0DF4CB81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0040-487C-46CB-BFB9-78103BA3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36E69-416F-4551-991C-4569DF80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F1432-AA43-463F-AAF3-0AE6A270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8D7C8D-382C-4F25-81C8-B54BA7C43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25D10-3B61-4EB2-8572-8D2E5EE1D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6745F-19CB-44E4-ABF8-141B2F73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42715-6C1F-48FA-B34B-680FEE8E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1FF6F-E7B2-4B61-8895-5A06CCA2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1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BD48F-7A71-4222-BA72-9398855EB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A80DB-8845-41A2-880C-39811B30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3537E-31CA-4A14-910E-5A81B8655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E21D-2153-445E-AD6C-038CC1616DA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7D570-28FB-4B30-8278-0B2F881F0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C222-104A-4D9F-8629-2B8C7C299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F9AB-95CA-4094-95C5-BDD65ED9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0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01AEF66-0C58-4703-8F69-D73AEEA6A871}"/>
              </a:ext>
            </a:extLst>
          </p:cNvPr>
          <p:cNvGrpSpPr/>
          <p:nvPr/>
        </p:nvGrpSpPr>
        <p:grpSpPr>
          <a:xfrm>
            <a:off x="635770" y="484695"/>
            <a:ext cx="11031437" cy="5730177"/>
            <a:chOff x="532675" y="560895"/>
            <a:chExt cx="11031437" cy="57301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4C145B7-B865-4F20-B939-9728ECAF0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88" y="566928"/>
              <a:ext cx="10936224" cy="572414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C6EE3B-051D-4118-9275-7145F730A9E2}"/>
                </a:ext>
              </a:extLst>
            </p:cNvPr>
            <p:cNvSpPr/>
            <p:nvPr/>
          </p:nvSpPr>
          <p:spPr>
            <a:xfrm>
              <a:off x="626883" y="560895"/>
              <a:ext cx="10936224" cy="5724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n w="0">
                  <a:noFill/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AC38C30-225D-4BFA-B048-99F1E165800D}"/>
                </a:ext>
              </a:extLst>
            </p:cNvPr>
            <p:cNvSpPr/>
            <p:nvPr/>
          </p:nvSpPr>
          <p:spPr>
            <a:xfrm rot="792546">
              <a:off x="3274514" y="2945687"/>
              <a:ext cx="3463738" cy="19389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Digital Pathology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F76FC-D05C-44FC-8201-09C5CA3750DB}"/>
                </a:ext>
              </a:extLst>
            </p:cNvPr>
            <p:cNvSpPr/>
            <p:nvPr/>
          </p:nvSpPr>
          <p:spPr>
            <a:xfrm rot="1075631">
              <a:off x="6729874" y="1241630"/>
              <a:ext cx="48172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Electroencephalography</a:t>
              </a:r>
              <a:endPara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8B20ED4-D7E0-4493-B741-FF74AB28C12C}"/>
                </a:ext>
              </a:extLst>
            </p:cNvPr>
            <p:cNvSpPr/>
            <p:nvPr/>
          </p:nvSpPr>
          <p:spPr>
            <a:xfrm rot="20658631">
              <a:off x="8420550" y="4334111"/>
              <a:ext cx="2969908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20"/>
                </a:spcBef>
                <a:spcAft>
                  <a:spcPts val="20"/>
                </a:spcAft>
              </a:pPr>
              <a:r>
                <a:rPr lang="en-US" sz="48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Deep Learning</a:t>
              </a:r>
              <a:endPara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4400B4-6BB9-4A2B-94A0-B31A40F309D6}"/>
                </a:ext>
              </a:extLst>
            </p:cNvPr>
            <p:cNvSpPr/>
            <p:nvPr/>
          </p:nvSpPr>
          <p:spPr>
            <a:xfrm rot="21367989">
              <a:off x="6266400" y="2415043"/>
              <a:ext cx="249388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chemeClr val="accent6">
                      <a:lumMod val="40000"/>
                      <a:lumOff val="60000"/>
                    </a:schemeClr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Software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822A2A9-71EC-47B2-A9F1-C27787F897BE}"/>
                </a:ext>
              </a:extLst>
            </p:cNvPr>
            <p:cNvSpPr/>
            <p:nvPr/>
          </p:nvSpPr>
          <p:spPr>
            <a:xfrm rot="360456">
              <a:off x="746235" y="707803"/>
              <a:ext cx="296299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Pathologists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A0A1C-E6D2-46A7-84D7-73966411B8BB}"/>
                </a:ext>
              </a:extLst>
            </p:cNvPr>
            <p:cNvSpPr/>
            <p:nvPr/>
          </p:nvSpPr>
          <p:spPr>
            <a:xfrm rot="21167490">
              <a:off x="6120074" y="3419868"/>
              <a:ext cx="236077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</a:rPr>
                <a:t>Annotation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1B92EB0-ACEA-424B-B20C-A9061935AD2C}"/>
                </a:ext>
              </a:extLst>
            </p:cNvPr>
            <p:cNvSpPr/>
            <p:nvPr/>
          </p:nvSpPr>
          <p:spPr>
            <a:xfrm rot="21343288">
              <a:off x="2538210" y="5246129"/>
              <a:ext cx="3438377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/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chemeClr val="tx1">
                        <a:lumMod val="75000"/>
                        <a:lumOff val="25000"/>
                      </a:schemeClr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Preprocessing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7000914-0FCC-439B-B3DB-CC7B668BBCE6}"/>
                </a:ext>
              </a:extLst>
            </p:cNvPr>
            <p:cNvSpPr/>
            <p:nvPr/>
          </p:nvSpPr>
          <p:spPr>
            <a:xfrm rot="410659">
              <a:off x="532675" y="4591939"/>
              <a:ext cx="2694970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Agency FB" panose="020B0604020202020204" pitchFamily="34" charset="0"/>
                </a:rPr>
                <a:t>Database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872623-E679-4B06-B096-33B80BD53E4F}"/>
                </a:ext>
              </a:extLst>
            </p:cNvPr>
            <p:cNvSpPr/>
            <p:nvPr/>
          </p:nvSpPr>
          <p:spPr>
            <a:xfrm>
              <a:off x="3740191" y="1605392"/>
              <a:ext cx="3930919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cap="none" spc="50" dirty="0">
                  <a:ln w="0"/>
                  <a:solidFill>
                    <a:srgbClr val="E6828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ova Cond Light" panose="020B0306020202020204" pitchFamily="34" charset="0"/>
                </a:rPr>
                <a:t>High Performance Cluster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E82BAC-0373-4CD0-9DDD-86FC8FA7DF6E}"/>
                </a:ext>
              </a:extLst>
            </p:cNvPr>
            <p:cNvSpPr/>
            <p:nvPr/>
          </p:nvSpPr>
          <p:spPr>
            <a:xfrm>
              <a:off x="2925752" y="4619604"/>
              <a:ext cx="266329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  <a:effectLst/>
                </a:rPr>
                <a:t>Big Data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EBBF53-8E67-4E4A-BDAE-F4BEB4AF5CF4}"/>
                </a:ext>
              </a:extLst>
            </p:cNvPr>
            <p:cNvSpPr/>
            <p:nvPr/>
          </p:nvSpPr>
          <p:spPr>
            <a:xfrm rot="469465">
              <a:off x="3782370" y="829421"/>
              <a:ext cx="3539821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6D8B0"/>
                  </a:solidFill>
                  <a:effectLst/>
                </a:rPr>
                <a:t>Open Source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0604E41-F8B3-4E66-8971-76B29FD12007}"/>
                </a:ext>
              </a:extLst>
            </p:cNvPr>
            <p:cNvSpPr/>
            <p:nvPr/>
          </p:nvSpPr>
          <p:spPr>
            <a:xfrm rot="226728">
              <a:off x="9267455" y="756200"/>
              <a:ext cx="22433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  <a:effectLst/>
                </a:rPr>
                <a:t>Tensorflow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E300BAD-10F3-4FB9-AEEE-3079F2C37BE8}"/>
                </a:ext>
              </a:extLst>
            </p:cNvPr>
            <p:cNvSpPr/>
            <p:nvPr/>
          </p:nvSpPr>
          <p:spPr>
            <a:xfrm>
              <a:off x="957788" y="5304556"/>
              <a:ext cx="131164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  <a:effectLst/>
                </a:rPr>
                <a:t>Signal</a:t>
              </a:r>
            </a:p>
            <a:p>
              <a:pPr algn="ctr"/>
              <a:r>
                <a:rPr lang="en-US" sz="2000" b="1" dirty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</a:rPr>
                <a:t>Processing</a:t>
              </a:r>
              <a:endParaRPr lang="en-US" sz="2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A5EF65-B3B4-4655-A021-F080E8FEAB8F}"/>
                </a:ext>
              </a:extLst>
            </p:cNvPr>
            <p:cNvSpPr/>
            <p:nvPr/>
          </p:nvSpPr>
          <p:spPr>
            <a:xfrm>
              <a:off x="6347375" y="3149687"/>
              <a:ext cx="171653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Open Source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BAED243-4F82-4A59-AB7B-BFDEC91D7B64}"/>
                </a:ext>
              </a:extLst>
            </p:cNvPr>
            <p:cNvSpPr/>
            <p:nvPr/>
          </p:nvSpPr>
          <p:spPr>
            <a:xfrm rot="5585286">
              <a:off x="-128351" y="2603819"/>
              <a:ext cx="31689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</a:rPr>
                <a:t>Automation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7A88F3-033D-482F-BAC3-AC05353895D2}"/>
                </a:ext>
              </a:extLst>
            </p:cNvPr>
            <p:cNvSpPr/>
            <p:nvPr/>
          </p:nvSpPr>
          <p:spPr>
            <a:xfrm>
              <a:off x="1656352" y="2959945"/>
              <a:ext cx="1869422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4000" b="1" cap="none" spc="0" dirty="0">
                  <a:ln/>
                  <a:solidFill>
                    <a:schemeClr val="accent4"/>
                  </a:solidFill>
                  <a:effectLst/>
                  <a:latin typeface="Bahnschrift Light Condensed" panose="020B0502040204020203" pitchFamily="34" charset="0"/>
                </a:rPr>
                <a:t>Command</a:t>
              </a:r>
            </a:p>
            <a:p>
              <a:pPr algn="ctr"/>
              <a:r>
                <a:rPr lang="en-US" sz="4000" b="1" dirty="0">
                  <a:ln/>
                  <a:solidFill>
                    <a:schemeClr val="accent4"/>
                  </a:solidFill>
                  <a:latin typeface="Bahnschrift Light Condensed" panose="020B0502040204020203" pitchFamily="34" charset="0"/>
                </a:rPr>
                <a:t>Line</a:t>
              </a:r>
              <a:endParaRPr lang="en-US" sz="4000" b="1" cap="none" spc="0" dirty="0">
                <a:ln/>
                <a:solidFill>
                  <a:schemeClr val="accent4"/>
                </a:solidFill>
                <a:effectLst/>
                <a:latin typeface="Bahnschrift Light Condensed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DE02ACE-16F4-45BB-81D5-252D2A0B20E5}"/>
                </a:ext>
              </a:extLst>
            </p:cNvPr>
            <p:cNvSpPr/>
            <p:nvPr/>
          </p:nvSpPr>
          <p:spPr>
            <a:xfrm rot="21422541">
              <a:off x="2252276" y="4317527"/>
              <a:ext cx="9749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Linux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624FDDE-43B0-4611-B2CC-DFEA0FBB9CFD}"/>
                </a:ext>
              </a:extLst>
            </p:cNvPr>
            <p:cNvSpPr/>
            <p:nvPr/>
          </p:nvSpPr>
          <p:spPr>
            <a:xfrm>
              <a:off x="7201134" y="1967339"/>
              <a:ext cx="320209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Standardization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BA88F25-FE69-4A47-BE8E-D9E48A7F5648}"/>
                </a:ext>
              </a:extLst>
            </p:cNvPr>
            <p:cNvSpPr/>
            <p:nvPr/>
          </p:nvSpPr>
          <p:spPr>
            <a:xfrm>
              <a:off x="1720348" y="2065611"/>
              <a:ext cx="31005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  <a:effectLst/>
                </a:rPr>
                <a:t>Neurology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2BAE178-843A-4FE6-9F05-E8AC564DD474}"/>
                </a:ext>
              </a:extLst>
            </p:cNvPr>
            <p:cNvSpPr/>
            <p:nvPr/>
          </p:nvSpPr>
          <p:spPr>
            <a:xfrm rot="417656">
              <a:off x="1913780" y="1498665"/>
              <a:ext cx="1863459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cap="none" spc="0" dirty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  <a:effectLst/>
                </a:rPr>
                <a:t>Python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03B6C8-B8C0-431C-A511-E985403BB509}"/>
                </a:ext>
              </a:extLst>
            </p:cNvPr>
            <p:cNvSpPr/>
            <p:nvPr/>
          </p:nvSpPr>
          <p:spPr>
            <a:xfrm>
              <a:off x="7449582" y="1458446"/>
              <a:ext cx="109677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TUH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199D12E-A161-4134-978A-42D81F62DF62}"/>
                </a:ext>
              </a:extLst>
            </p:cNvPr>
            <p:cNvSpPr/>
            <p:nvPr/>
          </p:nvSpPr>
          <p:spPr>
            <a:xfrm>
              <a:off x="10317978" y="1387583"/>
              <a:ext cx="11544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50" dirty="0">
                  <a:ln w="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Emacs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26F298-B84A-422A-972E-AB583320D2F9}"/>
                </a:ext>
              </a:extLst>
            </p:cNvPr>
            <p:cNvSpPr/>
            <p:nvPr/>
          </p:nvSpPr>
          <p:spPr>
            <a:xfrm rot="18460620">
              <a:off x="7887887" y="2888077"/>
              <a:ext cx="22606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Seizure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D5832E9-2A81-433E-A6C3-09AF292D16F3}"/>
                </a:ext>
              </a:extLst>
            </p:cNvPr>
            <p:cNvSpPr/>
            <p:nvPr/>
          </p:nvSpPr>
          <p:spPr>
            <a:xfrm rot="762668">
              <a:off x="6545600" y="4108845"/>
              <a:ext cx="262911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Open Source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FD20EF0-4A3F-40A1-B4FD-85A9FF6B643A}"/>
                </a:ext>
              </a:extLst>
            </p:cNvPr>
            <p:cNvSpPr/>
            <p:nvPr/>
          </p:nvSpPr>
          <p:spPr>
            <a:xfrm rot="21017508">
              <a:off x="9273820" y="3552416"/>
              <a:ext cx="207851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Petabyte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34512D1-8369-41C2-AE88-0040555B6ADC}"/>
                </a:ext>
              </a:extLst>
            </p:cNvPr>
            <p:cNvSpPr/>
            <p:nvPr/>
          </p:nvSpPr>
          <p:spPr>
            <a:xfrm>
              <a:off x="9988888" y="2364397"/>
              <a:ext cx="13605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accent6">
                      <a:lumMod val="40000"/>
                      <a:lumOff val="60000"/>
                    </a:schemeClr>
                  </a:solidFill>
                  <a:effectLst/>
                </a:rPr>
                <a:t>Java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7FCE576-6D51-4144-AFD0-90B0918DF5BE}"/>
                </a:ext>
              </a:extLst>
            </p:cNvPr>
            <p:cNvSpPr/>
            <p:nvPr/>
          </p:nvSpPr>
          <p:spPr>
            <a:xfrm rot="465084">
              <a:off x="6024669" y="5128336"/>
              <a:ext cx="22365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E68282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System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20BE03B-7B50-444A-A5E6-21C0D35A6C5C}"/>
                </a:ext>
              </a:extLst>
            </p:cNvPr>
            <p:cNvSpPr/>
            <p:nvPr/>
          </p:nvSpPr>
          <p:spPr>
            <a:xfrm>
              <a:off x="6707767" y="4410332"/>
              <a:ext cx="14721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grep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000C4BF-506B-47A0-8418-AC2E2C418115}"/>
                </a:ext>
              </a:extLst>
            </p:cNvPr>
            <p:cNvSpPr/>
            <p:nvPr/>
          </p:nvSpPr>
          <p:spPr>
            <a:xfrm rot="18048139">
              <a:off x="7912483" y="5218211"/>
              <a:ext cx="141045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  <a:effectLst/>
                </a:rPr>
                <a:t>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7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Arial Nova Cond Light</vt:lpstr>
      <vt:lpstr>Bahnschrift Light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7</cp:revision>
  <dcterms:created xsi:type="dcterms:W3CDTF">2018-06-27T17:03:16Z</dcterms:created>
  <dcterms:modified xsi:type="dcterms:W3CDTF">2018-06-27T18:09:20Z</dcterms:modified>
</cp:coreProperties>
</file>