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pPr algn="r"/>
            <a:fld id="{273CC774-242A-47CD-9752-DD88BFC8A33D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21960" y="995760"/>
            <a:ext cx="10069200" cy="399024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2020-01-25T11:33:20Z</dcterms:created>
  <dc:creator/>
  <dc:description/>
  <dc:language>en-US</dc:language>
  <cp:lastModifiedBy/>
  <dcterms:modified xsi:type="dcterms:W3CDTF">2020-01-25T11:35:48Z</dcterms:modified>
  <cp:revision>1</cp:revision>
  <dc:subject/>
  <dc:title/>
</cp:coreProperties>
</file>