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4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/>
    <p:restoredTop sz="94626"/>
  </p:normalViewPr>
  <p:slideViewPr>
    <p:cSldViewPr snapToGrid="0">
      <p:cViewPr varScale="1">
        <p:scale>
          <a:sx n="141" d="100"/>
          <a:sy n="141" d="100"/>
        </p:scale>
        <p:origin x="712" y="176"/>
      </p:cViewPr>
      <p:guideLst>
        <p:guide orient="horz" pos="3274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73CC774-242A-47CD-9752-DD88BFC8A33D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0EF0C1-5DD9-E436-5C21-46EED5331588}"/>
              </a:ext>
            </a:extLst>
          </p:cNvPr>
          <p:cNvGrpSpPr/>
          <p:nvPr/>
        </p:nvGrpSpPr>
        <p:grpSpPr>
          <a:xfrm>
            <a:off x="-9053" y="504498"/>
            <a:ext cx="10908770" cy="4425485"/>
            <a:chOff x="0" y="809298"/>
            <a:chExt cx="10908770" cy="442548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E07968D-6E24-B272-041D-37084F650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42" y="809298"/>
              <a:ext cx="7965875" cy="438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7F680DA-229B-3320-C0D4-96453B76BB12}"/>
                </a:ext>
              </a:extLst>
            </p:cNvPr>
            <p:cNvGrpSpPr/>
            <p:nvPr/>
          </p:nvGrpSpPr>
          <p:grpSpPr>
            <a:xfrm>
              <a:off x="0" y="809298"/>
              <a:ext cx="10908770" cy="4425485"/>
              <a:chOff x="0" y="809298"/>
              <a:chExt cx="10908770" cy="442548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3815031-CDEE-7CF0-012D-0F7174AC6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24789" y="809298"/>
                <a:ext cx="7965875" cy="4425485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3478109-88CB-014F-5332-8F49189A99A4}"/>
                  </a:ext>
                </a:extLst>
              </p:cNvPr>
              <p:cNvSpPr/>
              <p:nvPr/>
            </p:nvSpPr>
            <p:spPr>
              <a:xfrm>
                <a:off x="0" y="809298"/>
                <a:ext cx="10908770" cy="4388178"/>
              </a:xfrm>
              <a:prstGeom prst="rect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Symbol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Joseph Picone</cp:lastModifiedBy>
  <cp:revision>10</cp:revision>
  <dcterms:created xsi:type="dcterms:W3CDTF">2020-01-25T11:33:20Z</dcterms:created>
  <dcterms:modified xsi:type="dcterms:W3CDTF">2025-01-23T05:29:08Z</dcterms:modified>
  <dc:language>en-US</dc:language>
</cp:coreProperties>
</file>