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/>
    <p:restoredTop sz="94626"/>
  </p:normalViewPr>
  <p:slideViewPr>
    <p:cSldViewPr snapToGrid="0">
      <p:cViewPr varScale="1">
        <p:scale>
          <a:sx n="122" d="100"/>
          <a:sy n="122" d="100"/>
        </p:scale>
        <p:origin x="144" y="520"/>
      </p:cViewPr>
      <p:guideLst>
        <p:guide orient="horz" pos="3274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73CC774-242A-47CD-9752-DD88BFC8A33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F680DA-229B-3320-C0D4-96453B76BB12}"/>
              </a:ext>
            </a:extLst>
          </p:cNvPr>
          <p:cNvGrpSpPr/>
          <p:nvPr/>
        </p:nvGrpSpPr>
        <p:grpSpPr>
          <a:xfrm>
            <a:off x="0" y="809298"/>
            <a:ext cx="10269811" cy="4417365"/>
            <a:chOff x="0" y="809298"/>
            <a:chExt cx="10269811" cy="4417365"/>
          </a:xfrm>
        </p:grpSpPr>
        <p:sp>
          <p:nvSpPr>
            <p:cNvPr id="41" name="CustomShape 1"/>
            <p:cNvSpPr/>
            <p:nvPr/>
          </p:nvSpPr>
          <p:spPr>
            <a:xfrm>
              <a:off x="2082" y="995760"/>
              <a:ext cx="10069200" cy="39902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36DB75-5D9E-9182-9626-01454692F8D5}"/>
                </a:ext>
              </a:extLst>
            </p:cNvPr>
            <p:cNvGrpSpPr/>
            <p:nvPr/>
          </p:nvGrpSpPr>
          <p:grpSpPr>
            <a:xfrm>
              <a:off x="188590" y="809298"/>
              <a:ext cx="10081221" cy="4417365"/>
              <a:chOff x="-596" y="819410"/>
              <a:chExt cx="10081221" cy="41778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815031-CDEE-7CF0-012D-0F7174AC6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96" y="847015"/>
                <a:ext cx="5295373" cy="415020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8B0B6B8-D0E7-FF24-6969-E7898BC43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3" r="5023"/>
              <a:stretch/>
            </p:blipFill>
            <p:spPr>
              <a:xfrm>
                <a:off x="5294777" y="819410"/>
                <a:ext cx="4785848" cy="4167836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478109-88CB-014F-5332-8F49189A99A4}"/>
                </a:ext>
              </a:extLst>
            </p:cNvPr>
            <p:cNvSpPr/>
            <p:nvPr/>
          </p:nvSpPr>
          <p:spPr>
            <a:xfrm>
              <a:off x="0" y="809298"/>
              <a:ext cx="10269811" cy="438817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Joseph Picone</cp:lastModifiedBy>
  <cp:revision>7</cp:revision>
  <dcterms:created xsi:type="dcterms:W3CDTF">2020-01-25T11:33:20Z</dcterms:created>
  <dcterms:modified xsi:type="dcterms:W3CDTF">2024-12-29T17:02:32Z</dcterms:modified>
  <dc:language>en-US</dc:language>
</cp:coreProperties>
</file>