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7"/>
    <p:restoredTop sz="94640"/>
  </p:normalViewPr>
  <p:slideViewPr>
    <p:cSldViewPr snapToGrid="0">
      <p:cViewPr>
        <p:scale>
          <a:sx n="123" d="100"/>
          <a:sy n="123" d="100"/>
        </p:scale>
        <p:origin x="92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273CC774-242A-47CD-9752-DD88BFC8A33D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082" y="995760"/>
            <a:ext cx="10069200" cy="39902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36DB75-5D9E-9182-9626-01454692F8D5}"/>
              </a:ext>
            </a:extLst>
          </p:cNvPr>
          <p:cNvGrpSpPr/>
          <p:nvPr/>
        </p:nvGrpSpPr>
        <p:grpSpPr>
          <a:xfrm>
            <a:off x="-596" y="995760"/>
            <a:ext cx="10081221" cy="3991487"/>
            <a:chOff x="-596" y="995760"/>
            <a:chExt cx="10081221" cy="3991487"/>
          </a:xfrm>
        </p:grpSpPr>
        <p:pic>
          <p:nvPicPr>
            <p:cNvPr id="8" name="Picture 7" descr="A group of people standing in front of a large screen&#10;&#10;Description automatically generated">
              <a:extLst>
                <a:ext uri="{FF2B5EF4-FFF2-40B4-BE49-F238E27FC236}">
                  <a16:creationId xmlns:a16="http://schemas.microsoft.com/office/drawing/2014/main" id="{13815031-CDEE-7CF0-012D-0F7174AC6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6" y="995760"/>
              <a:ext cx="5295373" cy="3991487"/>
            </a:xfrm>
            <a:prstGeom prst="rect">
              <a:avLst/>
            </a:prstGeom>
          </p:spPr>
        </p:pic>
        <p:pic>
          <p:nvPicPr>
            <p:cNvPr id="12" name="Picture 11" descr="A person standing in front of a large projector screen&#10;&#10;Description automatically generated">
              <a:extLst>
                <a:ext uri="{FF2B5EF4-FFF2-40B4-BE49-F238E27FC236}">
                  <a16:creationId xmlns:a16="http://schemas.microsoft.com/office/drawing/2014/main" id="{28B0B6B8-D0E7-FF24-6969-E7898BC432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32"/>
            <a:stretch/>
          </p:blipFill>
          <p:spPr>
            <a:xfrm>
              <a:off x="5294777" y="995760"/>
              <a:ext cx="4785848" cy="39902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Symbol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Justin Briddell</cp:lastModifiedBy>
  <cp:revision>4</cp:revision>
  <dcterms:created xsi:type="dcterms:W3CDTF">2020-01-25T11:33:20Z</dcterms:created>
  <dcterms:modified xsi:type="dcterms:W3CDTF">2024-11-22T18:29:47Z</dcterms:modified>
  <dc:language>en-US</dc:language>
</cp:coreProperties>
</file>