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0"/>
    <p:restoredTop sz="94648"/>
  </p:normalViewPr>
  <p:slideViewPr>
    <p:cSldViewPr snapToGrid="0">
      <p:cViewPr>
        <p:scale>
          <a:sx n="124" d="100"/>
          <a:sy n="124" d="100"/>
        </p:scale>
        <p:origin x="7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273CC774-242A-47CD-9752-DD88BFC8A33D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1960" y="995760"/>
            <a:ext cx="10069200" cy="39902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05E312D-D37C-9B10-F09F-89CBD55840AB}"/>
              </a:ext>
            </a:extLst>
          </p:cNvPr>
          <p:cNvGrpSpPr/>
          <p:nvPr/>
        </p:nvGrpSpPr>
        <p:grpSpPr>
          <a:xfrm>
            <a:off x="12021" y="995759"/>
            <a:ext cx="10089078" cy="3990241"/>
            <a:chOff x="12021" y="995759"/>
            <a:chExt cx="10089078" cy="399024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560C8A7-47C0-52C7-C143-8E4810A572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" y="995760"/>
              <a:ext cx="5320320" cy="3990240"/>
            </a:xfrm>
            <a:prstGeom prst="rect">
              <a:avLst/>
            </a:prstGeom>
          </p:spPr>
        </p:pic>
        <p:pic>
          <p:nvPicPr>
            <p:cNvPr id="5" name="Picture 4" descr="A close-up of a poster&#10;&#10;Description automatically generated">
              <a:extLst>
                <a:ext uri="{FF2B5EF4-FFF2-40B4-BE49-F238E27FC236}">
                  <a16:creationId xmlns:a16="http://schemas.microsoft.com/office/drawing/2014/main" id="{295CBCA7-3607-FA43-0CC1-F68F64A8D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0778" y="995759"/>
              <a:ext cx="5320321" cy="399024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dc:description/>
  <cp:lastModifiedBy>Justin Briddell</cp:lastModifiedBy>
  <cp:revision>3</cp:revision>
  <dcterms:created xsi:type="dcterms:W3CDTF">2020-01-25T11:33:20Z</dcterms:created>
  <dcterms:modified xsi:type="dcterms:W3CDTF">2024-11-21T04:17:11Z</dcterms:modified>
  <dc:language>en-US</dc:language>
</cp:coreProperties>
</file>