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>
        <p:scale>
          <a:sx n="136" d="100"/>
          <a:sy n="136" d="100"/>
        </p:scale>
        <p:origin x="56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273CC774-242A-47CD-9752-DD88BFC8A33D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21960" y="995760"/>
            <a:ext cx="10069200" cy="399024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1F406E0-D44F-B374-F7F8-40EE9BC28ABE}"/>
              </a:ext>
            </a:extLst>
          </p:cNvPr>
          <p:cNvGrpSpPr/>
          <p:nvPr/>
        </p:nvGrpSpPr>
        <p:grpSpPr>
          <a:xfrm>
            <a:off x="21961" y="995759"/>
            <a:ext cx="10069199" cy="4027001"/>
            <a:chOff x="21961" y="995759"/>
            <a:chExt cx="10069199" cy="4027001"/>
          </a:xfrm>
        </p:grpSpPr>
        <p:pic>
          <p:nvPicPr>
            <p:cNvPr id="3" name="Picture 2" descr="A group of people in fencing gear&#10;&#10;Description automatically generated">
              <a:extLst>
                <a:ext uri="{FF2B5EF4-FFF2-40B4-BE49-F238E27FC236}">
                  <a16:creationId xmlns:a16="http://schemas.microsoft.com/office/drawing/2014/main" id="{BA7A283B-3464-61AF-01EF-1751557507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262" t="35204" r="24426" b="-533"/>
            <a:stretch/>
          </p:blipFill>
          <p:spPr>
            <a:xfrm>
              <a:off x="5342281" y="995759"/>
              <a:ext cx="4748879" cy="4027001"/>
            </a:xfrm>
            <a:prstGeom prst="rect">
              <a:avLst/>
            </a:prstGeom>
          </p:spPr>
        </p:pic>
        <p:pic>
          <p:nvPicPr>
            <p:cNvPr id="5" name="Picture 4" descr="A group of people in white fencing uniforms&#10;&#10;Description automatically generated">
              <a:extLst>
                <a:ext uri="{FF2B5EF4-FFF2-40B4-BE49-F238E27FC236}">
                  <a16:creationId xmlns:a16="http://schemas.microsoft.com/office/drawing/2014/main" id="{B80EDF1C-BD97-3B1D-BBE1-77A478C565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944" t="31194" r="28300" b="31050"/>
            <a:stretch/>
          </p:blipFill>
          <p:spPr>
            <a:xfrm>
              <a:off x="21961" y="995760"/>
              <a:ext cx="5320320" cy="399024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07AFCA-EB7B-D365-73B5-20937648ED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>
            <a:extLst>
              <a:ext uri="{FF2B5EF4-FFF2-40B4-BE49-F238E27FC236}">
                <a16:creationId xmlns:a16="http://schemas.microsoft.com/office/drawing/2014/main" id="{EA831D9C-C0DC-7D33-6891-19DB4BB2A5D4}"/>
              </a:ext>
            </a:extLst>
          </p:cNvPr>
          <p:cNvSpPr/>
          <p:nvPr/>
        </p:nvSpPr>
        <p:spPr>
          <a:xfrm>
            <a:off x="21960" y="995760"/>
            <a:ext cx="10069200" cy="399024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5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Symbol</vt:lpstr>
      <vt:lpstr>Times New Roman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dc:description/>
  <cp:lastModifiedBy>Justin Briddell</cp:lastModifiedBy>
  <cp:revision>2</cp:revision>
  <dcterms:created xsi:type="dcterms:W3CDTF">2020-01-25T11:33:20Z</dcterms:created>
  <dcterms:modified xsi:type="dcterms:W3CDTF">2024-11-01T19:56:29Z</dcterms:modified>
  <dc:language>en-US</dc:language>
</cp:coreProperties>
</file>