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pos="2112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4" autoAdjust="0"/>
    <p:restoredTop sz="94660"/>
  </p:normalViewPr>
  <p:slideViewPr>
    <p:cSldViewPr snapToGrid="0">
      <p:cViewPr varScale="1">
        <p:scale>
          <a:sx n="124" d="100"/>
          <a:sy n="124" d="100"/>
        </p:scale>
        <p:origin x="584" y="168"/>
      </p:cViewPr>
      <p:guideLst>
        <p:guide pos="2112"/>
        <p:guide orient="horz" pos="1272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slide" Target="slides/slide2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0296A94-96FF-4689-99B0-554832D858C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1E7492F5-7ACF-40AF-889D-AC2CDECB245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68FB5B-3670-4BD1-8020-178B8D985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305FEB-725F-460A-8368-3945277D41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70CF566-8AD8-4EB6-AFA6-2E7112C3AB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7599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496E87-2EBD-4069-A8D5-F1E1B340BEF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D1AA725-F445-4059-AF69-1509A33DEF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26C935A-0DCA-42BA-886C-DF92D54EF1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CAA24B4-43A1-4047-89E6-6BA430EEAA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B73247-28B9-42F9-AED1-921241E9AA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910174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9653042-F6F0-4826-8307-ABDD039462D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2FE2F83-7B78-401A-A601-4782C73321D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60A549-C30C-447F-9660-3380E8732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6C98F8-45AE-4C91-90E3-D73199CCB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43D034-6728-495D-B88E-53C7F6E401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773083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8E10AF-5857-443E-86D2-1B33DD6430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2CEAA5-0B62-401F-8FA7-BCB34B1176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6167C59-3257-4CC8-A656-293B2D5AD61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EF741B-4593-4051-A110-FDC24AA96A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9E34E3-465D-4279-936C-5214BB60AE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0054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0232D6-EDCE-47B5-A121-164FBAEAE0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77ADEFF-8671-4503-85D8-C0A02E58135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8CEC01-0876-4AD2-A9E7-DE00A9F5C7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F6A2039-3DBD-4FDA-81B8-F0E0E69000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191700-642E-4A60-94CA-B97211327CA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4107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08B2651-3648-4C16-BE34-55A27F678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08B096E-E7AF-4CD1-A4C7-B31F17CCE9A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5F05F6-A11F-442F-BC9F-F9EFFDFA5D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82EB922-E5E2-4584-8B7F-20B70288505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F017C-3052-4E53-B335-E69626AF56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E138A8E-7E42-4E87-BF6A-40D9315EB8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2203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2E3EBB-7D50-42E6-A3E5-A149AE9B4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1462CF-1377-4A03-9600-4C7C9E2292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24A7C63-6C7D-40F8-8CB1-AA6B032313A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FF67113-F8E5-4E16-B331-84672108575C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A072F6E-2A2F-44AE-8D96-CB92F23B800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99BF1BE-91B1-4456-AA8B-19982E55B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D46F490-9963-4C01-B424-781CF7F24A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ED823860-7E45-4BD9-9C67-8899E2F4A9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86888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B75F788-D3C2-40A0-A5C8-E10A60AF00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B174E9E-5CDD-41BD-A677-11C176A623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AEE7D87-41BA-4F43-AB9F-4B701FB4E8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C13A7E8-CE2A-46DE-A1E9-1F289D237E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29715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020F430-99EB-4D00-9A66-E2716CBCAD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9955DD-9A4E-4DF9-9372-CB81FCD8B2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D860283-FEAC-4226-8510-1094E5459B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562566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F86A49-F29A-4F2B-B086-08AA3880FB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BFCD816-36F0-457A-9701-392000F7E0A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785A0AD-E910-4FB9-A62E-02F6D414C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556FDF7-2444-406E-910E-C23EB8CA8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A4CD4DB-22AA-49B6-908C-D8773F3057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8A3EA72-7D12-468B-BFD2-EE299FDAA3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303785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937F5E-93FF-4061-A819-A1FD9A93DE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C53758F-7E0F-44F2-B510-744ADEF827F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71B1C5A-EAAE-4F6D-9573-CEB3A7E5E59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4274EF-6241-4869-A8D8-FAD4276F9DA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E025CEF-8CA8-44FC-926F-37FDBC6A36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99D8B06-9E1C-4ADB-8A22-C7A7EDEB3C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61085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B2F5CF5-1A68-4870-A29B-6587F7C007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7E8C16-CCFB-47BB-B58B-22D77D52A7F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5EBE04-3208-45B8-B27D-3F86F5CC1F2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27B002-ECA4-4031-83A8-022EB6DA8595}" type="datetimeFigureOut">
              <a:rPr lang="en-US" smtClean="0"/>
              <a:t>7/13/24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A92137-96ED-407C-A953-707DCC043A8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4B2EDD0-EB91-4DB2-9971-25F822AD6F6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57D9DF-239E-4FCB-8B96-8D9A18B1150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1420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688BA8E6-884C-EEED-CD55-4724BD8C841E}"/>
              </a:ext>
            </a:extLst>
          </p:cNvPr>
          <p:cNvGrpSpPr/>
          <p:nvPr/>
        </p:nvGrpSpPr>
        <p:grpSpPr>
          <a:xfrm>
            <a:off x="0" y="257492"/>
            <a:ext cx="12192000" cy="4903277"/>
            <a:chOff x="0" y="257492"/>
            <a:chExt cx="12192000" cy="4903277"/>
          </a:xfrm>
        </p:grpSpPr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BBA8355F-521C-3FAC-8007-1F718A5C199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274474"/>
              <a:ext cx="6568198" cy="4875004"/>
            </a:xfrm>
            <a:prstGeom prst="rect">
              <a:avLst/>
            </a:prstGeom>
          </p:spPr>
        </p:pic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08E74AB-FDC1-79A7-20FF-4EAF9B4FF3F5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70670" y="257492"/>
              <a:ext cx="5421330" cy="3892816"/>
            </a:xfrm>
            <a:prstGeom prst="rect">
              <a:avLst/>
            </a:prstGeom>
          </p:spPr>
        </p:pic>
        <p:pic>
          <p:nvPicPr>
            <p:cNvPr id="7" name="Picture 2" descr="The IMLD Software Architecture">
              <a:extLst>
                <a:ext uri="{FF2B5EF4-FFF2-40B4-BE49-F238E27FC236}">
                  <a16:creationId xmlns:a16="http://schemas.microsoft.com/office/drawing/2014/main" id="{EDF46C4C-F5F9-C640-9E33-7E10105B5BD2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4046" b="21208"/>
            <a:stretch/>
          </p:blipFill>
          <p:spPr bwMode="auto">
            <a:xfrm>
              <a:off x="6949570" y="4212032"/>
              <a:ext cx="1448656" cy="83727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28" name="Picture 4" descr="slide 4">
              <a:extLst>
                <a:ext uri="{FF2B5EF4-FFF2-40B4-BE49-F238E27FC236}">
                  <a16:creationId xmlns:a16="http://schemas.microsoft.com/office/drawing/2014/main" id="{CF75CFB2-EF33-7F2D-C13C-53B6236FFAD4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8711608" y="4150308"/>
              <a:ext cx="1539454" cy="91101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30" name="Picture 6" descr="slide 5">
              <a:extLst>
                <a:ext uri="{FF2B5EF4-FFF2-40B4-BE49-F238E27FC236}">
                  <a16:creationId xmlns:a16="http://schemas.microsoft.com/office/drawing/2014/main" id="{889D910A-009B-75A9-3FE9-B0B46AC89D2A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555722" y="4212032"/>
              <a:ext cx="1504774" cy="883117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3" name="Rectangle 2">
              <a:extLst>
                <a:ext uri="{FF2B5EF4-FFF2-40B4-BE49-F238E27FC236}">
                  <a16:creationId xmlns:a16="http://schemas.microsoft.com/office/drawing/2014/main" id="{91E314BD-C1EC-30E9-145B-F36CAE37BCCB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0" y="277402"/>
              <a:ext cx="12192000" cy="4883367"/>
            </a:xfrm>
            <a:prstGeom prst="rect">
              <a:avLst/>
            </a:prstGeom>
            <a:noFill/>
            <a:ln w="76200"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9619022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1976049-071C-D620-DB48-8EEE963BB4F0}"/>
              </a:ext>
            </a:extLst>
          </p:cNvPr>
          <p:cNvSpPr>
            <a:spLocks noChangeAspect="1"/>
          </p:cNvSpPr>
          <p:nvPr/>
        </p:nvSpPr>
        <p:spPr>
          <a:xfrm>
            <a:off x="0" y="997642"/>
            <a:ext cx="12192000" cy="4862716"/>
          </a:xfrm>
          <a:prstGeom prst="rect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  <a:lin ang="16200000" scaled="0"/>
          </a:gradFill>
          <a:ln w="381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988475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180</TotalTime>
  <Words>0</Words>
  <Application>Microsoft Macintosh PowerPoint</Application>
  <PresentationFormat>Widescreen</PresentationFormat>
  <Paragraphs>0</Paragraphs>
  <Slides>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</vt:i4>
      </vt:variant>
    </vt:vector>
  </HeadingPairs>
  <TitlesOfParts>
    <vt:vector size="6" baseType="lpstr">
      <vt:lpstr>Arial</vt:lpstr>
      <vt:lpstr>Calibri</vt:lpstr>
      <vt:lpstr>Calibri Light</vt:lpstr>
      <vt:lpstr>Office Theme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Tarek Elseify</dc:creator>
  <cp:lastModifiedBy>Joseph Picone</cp:lastModifiedBy>
  <cp:revision>24</cp:revision>
  <dcterms:created xsi:type="dcterms:W3CDTF">2018-07-03T17:27:08Z</dcterms:created>
  <dcterms:modified xsi:type="dcterms:W3CDTF">2024-07-14T04:04:32Z</dcterms:modified>
</cp:coreProperties>
</file>