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24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E314BD-C1EC-30E9-145B-F36CAE37BCCB}"/>
              </a:ext>
            </a:extLst>
          </p:cNvPr>
          <p:cNvSpPr>
            <a:spLocks noChangeAspect="1"/>
          </p:cNvSpPr>
          <p:nvPr/>
        </p:nvSpPr>
        <p:spPr>
          <a:xfrm>
            <a:off x="-135924" y="277402"/>
            <a:ext cx="12505038" cy="51062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6BC55-285E-72E2-0EBE-580EA4D2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1" y="379172"/>
            <a:ext cx="3643326" cy="4855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70BD0-1956-CB75-548B-2AE54CC3C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" y="379172"/>
            <a:ext cx="6502706" cy="48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18</cp:revision>
  <dcterms:created xsi:type="dcterms:W3CDTF">2018-07-03T17:27:08Z</dcterms:created>
  <dcterms:modified xsi:type="dcterms:W3CDTF">2023-09-20T00:10:34Z</dcterms:modified>
</cp:coreProperties>
</file>