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2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6" y="624"/>
      </p:cViewPr>
      <p:guideLst>
        <p:guide pos="2112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7C5AC3B-02DB-EB23-B47A-CC864E420553}"/>
              </a:ext>
            </a:extLst>
          </p:cNvPr>
          <p:cNvGrpSpPr/>
          <p:nvPr/>
        </p:nvGrpSpPr>
        <p:grpSpPr>
          <a:xfrm>
            <a:off x="0" y="1120930"/>
            <a:ext cx="11527604" cy="4862716"/>
            <a:chOff x="0" y="1120930"/>
            <a:chExt cx="11527604" cy="48627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984037-DE64-4D76-F103-E626ED16C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3" r="5913"/>
            <a:stretch/>
          </p:blipFill>
          <p:spPr>
            <a:xfrm>
              <a:off x="1" y="1120930"/>
              <a:ext cx="5718542" cy="485509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3A62EA-6D0C-E93E-C8D1-8B8BCC1AC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543" y="1128160"/>
              <a:ext cx="5809061" cy="484786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55FA9F-3F50-3F1D-57B2-F76EF1416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1120930"/>
              <a:ext cx="11527604" cy="48627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9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76049-071C-D620-DB48-8EEE963BB4F0}"/>
              </a:ext>
            </a:extLst>
          </p:cNvPr>
          <p:cNvSpPr>
            <a:spLocks noChangeAspect="1"/>
          </p:cNvSpPr>
          <p:nvPr/>
        </p:nvSpPr>
        <p:spPr>
          <a:xfrm>
            <a:off x="0" y="997642"/>
            <a:ext cx="12192000" cy="48627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18</cp:revision>
  <dcterms:created xsi:type="dcterms:W3CDTF">2018-07-03T17:27:08Z</dcterms:created>
  <dcterms:modified xsi:type="dcterms:W3CDTF">2023-08-20T01:34:46Z</dcterms:modified>
</cp:coreProperties>
</file>