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DF905-0955-4D12-615E-08FB6233ACCB}"/>
              </a:ext>
            </a:extLst>
          </p:cNvPr>
          <p:cNvGrpSpPr/>
          <p:nvPr/>
        </p:nvGrpSpPr>
        <p:grpSpPr>
          <a:xfrm>
            <a:off x="0" y="1120930"/>
            <a:ext cx="12192000" cy="4862716"/>
            <a:chOff x="0" y="1120930"/>
            <a:chExt cx="12192000" cy="48627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55FA9F-3F50-3F1D-57B2-F76EF1416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120930"/>
              <a:ext cx="12192000" cy="486271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55A667-2FD9-468C-2EF9-569FBA45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855" y="1120930"/>
              <a:ext cx="6469145" cy="48518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984037-DE64-4D76-F103-E626ED16C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62"/>
            <a:stretch/>
          </p:blipFill>
          <p:spPr>
            <a:xfrm>
              <a:off x="1" y="1120930"/>
              <a:ext cx="5718542" cy="4855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14</cp:revision>
  <dcterms:created xsi:type="dcterms:W3CDTF">2018-07-03T17:27:08Z</dcterms:created>
  <dcterms:modified xsi:type="dcterms:W3CDTF">2023-05-12T12:37:06Z</dcterms:modified>
</cp:coreProperties>
</file>