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2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>
        <p:guide pos="2112"/>
        <p:guide orient="horz" pos="1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6A94-96FF-4689-99B0-554832D8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492F5-7ACF-40AF-889D-AC2CDECB2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FB5B-3670-4BD1-8020-178B8D9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FEB-725F-460A-8368-3945277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F566-8AD8-4EB6-AFA6-2E7112C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6E87-2EBD-4069-A8D5-F1E1B34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AA725-F445-4059-AF69-1509A33DE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935A-0DCA-42BA-886C-DF92D54E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24B4-43A1-4047-89E6-6BA430EE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3247-28B9-42F9-AED1-921241E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53042-F6F0-4826-8307-ABDD03946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E2F83-7B78-401A-A601-4782C7332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A549-C30C-447F-9660-3380E873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98F8-45AE-4C91-90E3-D73199C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D034-6728-495D-B88E-53C7F6E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10AF-5857-443E-86D2-1B33DD64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EAA5-0B62-401F-8FA7-BCB34B11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7C59-3257-4CC8-A656-293B2D5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741B-4593-4051-A110-FDC24AA9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34E3-465D-4279-936C-5214BB6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2D6-EDCE-47B5-A121-164FBAEA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DEFF-8671-4503-85D8-C0A02E58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EC01-0876-4AD2-A9E7-DE00A9F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2039-3DBD-4FDA-81B8-F0E0E69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1700-642E-4A60-94CA-B9721132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2651-3648-4C16-BE34-55A27F67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096E-E7AF-4CD1-A4C7-B31F17CCE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F05F6-A11F-442F-BC9F-F9EFFDFA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EB922-E5E2-4584-8B7F-20B70288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017C-3052-4E53-B335-E69626AF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8A8E-7E42-4E87-BF6A-40D9315E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3EBB-7D50-42E6-A3E5-A149AE9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62CF-1377-4A03-9600-4C7C9E22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7C63-6C7D-40F8-8CB1-AA6B0323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7113-F8E5-4E16-B331-846721085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72F6E-2A2F-44AE-8D96-CB92F23B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BF1BE-91B1-4456-AA8B-19982E5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6F490-9963-4C01-B424-781CF7F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23860-7E45-4BD9-9C67-8899E2F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F788-D3C2-40A0-A5C8-E10A60AF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74E9E-5CDD-41BD-A677-11C176A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D87-41BA-4F43-AB9F-4B701FB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A7E8-CE2A-46DE-A1E9-1F289D23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0F430-99EB-4D00-9A66-E2716CB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955DD-9A4E-4DF9-9372-CB81FCD8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0283-FEAC-4226-8510-1094E54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A49-F29A-4F2B-B086-08AA388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D816-36F0-457A-9701-392000F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A0AD-E910-4FB9-A62E-02F6D414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FDF7-2444-406E-910E-C23EB8C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D4DB-22AA-49B6-908C-D8773F30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3EA72-7D12-468B-BFD2-EE299FD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7F5E-93FF-4061-A819-A1FD9A93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3758F-7E0F-44F2-B510-744ADEF82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1C5A-EAAE-4F6D-9573-CEB3A7E5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74EF-6241-4869-A8D8-FAD4276F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5CEF-8CA8-44FC-926F-37FDBC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B06-9E1C-4ADB-8A22-C7A7EDEB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5CF5-1A68-4870-A29B-6587F7C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E8C16-CCFB-47BB-B58B-22D77D52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BE04-3208-45B8-B27D-3F86F5CC1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002-ECA4-4031-83A8-022EB6DA8595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2137-96ED-407C-A953-707DCC043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EDD0-EB91-4DB2-9971-25F822AD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C1FCFD7-B87D-BDAF-7FE2-33C37194082A}"/>
              </a:ext>
            </a:extLst>
          </p:cNvPr>
          <p:cNvGrpSpPr/>
          <p:nvPr/>
        </p:nvGrpSpPr>
        <p:grpSpPr>
          <a:xfrm>
            <a:off x="0" y="1120930"/>
            <a:ext cx="12192000" cy="4862716"/>
            <a:chOff x="0" y="1120930"/>
            <a:chExt cx="12192000" cy="486271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55FA9F-3F50-3F1D-57B2-F76EF1416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1120930"/>
              <a:ext cx="12192000" cy="486271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537448-DEA8-1AF3-FC14-FF8A07645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" y="1120932"/>
              <a:ext cx="3236729" cy="242431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33ACEC-AA49-2D2A-7B94-64AB89D4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459" y="1124741"/>
              <a:ext cx="3236729" cy="24275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D6BD3F2-25B5-276A-CBAF-4EDDFE9CA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730" y="1124741"/>
              <a:ext cx="3236729" cy="242754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15E37D-072B-1C68-5FE6-B3C2ACF50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55271" y="1124741"/>
              <a:ext cx="3236729" cy="24275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063590C-289C-518A-0CA6-B1C103EC3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56098"/>
              <a:ext cx="3236729" cy="242754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D2F9D6-E424-581F-56F4-1DAD20120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729" y="3556097"/>
              <a:ext cx="3236729" cy="242754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5D20F6-2C4B-566B-8227-8EC86F161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458" y="3545242"/>
              <a:ext cx="3236729" cy="242754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FC17DF9-688E-D2BD-73B2-825581180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5271" y="3545242"/>
              <a:ext cx="3236729" cy="2427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90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976049-071C-D620-DB48-8EEE963BB4F0}"/>
              </a:ext>
            </a:extLst>
          </p:cNvPr>
          <p:cNvSpPr>
            <a:spLocks noChangeAspect="1"/>
          </p:cNvSpPr>
          <p:nvPr/>
        </p:nvSpPr>
        <p:spPr>
          <a:xfrm>
            <a:off x="0" y="997642"/>
            <a:ext cx="12192000" cy="48627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Joseph Picone</cp:lastModifiedBy>
  <cp:revision>13</cp:revision>
  <dcterms:created xsi:type="dcterms:W3CDTF">2018-07-03T17:27:08Z</dcterms:created>
  <dcterms:modified xsi:type="dcterms:W3CDTF">2023-05-05T01:30:20Z</dcterms:modified>
</cp:coreProperties>
</file>