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DACA06-5B6D-066C-A569-6C98DACC6939}"/>
              </a:ext>
            </a:extLst>
          </p:cNvPr>
          <p:cNvGrpSpPr/>
          <p:nvPr/>
        </p:nvGrpSpPr>
        <p:grpSpPr>
          <a:xfrm>
            <a:off x="0" y="1121183"/>
            <a:ext cx="12192000" cy="4838313"/>
            <a:chOff x="381000" y="1145585"/>
            <a:chExt cx="12192000" cy="48383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537448-DEA8-1AF3-FC14-FF8A07645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145585"/>
              <a:ext cx="6451084" cy="48383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15E37D-072B-1C68-5FE6-B3C2ACF50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084" y="1505180"/>
              <a:ext cx="5740916" cy="4092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11</cp:revision>
  <dcterms:created xsi:type="dcterms:W3CDTF">2018-07-03T17:27:08Z</dcterms:created>
  <dcterms:modified xsi:type="dcterms:W3CDTF">2023-03-31T02:51:51Z</dcterms:modified>
</cp:coreProperties>
</file>