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24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16ADC5-AE21-718C-3109-EEE8555C7729}"/>
              </a:ext>
            </a:extLst>
          </p:cNvPr>
          <p:cNvGrpSpPr/>
          <p:nvPr/>
        </p:nvGrpSpPr>
        <p:grpSpPr>
          <a:xfrm>
            <a:off x="304800" y="242150"/>
            <a:ext cx="11582400" cy="5960942"/>
            <a:chOff x="304800" y="242150"/>
            <a:chExt cx="11582400" cy="59609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CCD23F-14A2-80A6-B9C1-61E4D187CF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800" y="654908"/>
              <a:ext cx="11582400" cy="5355421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4CBE20-0E4C-D1E5-0125-23C7F0D19814}"/>
                </a:ext>
              </a:extLst>
            </p:cNvPr>
            <p:cNvGrpSpPr/>
            <p:nvPr/>
          </p:nvGrpSpPr>
          <p:grpSpPr>
            <a:xfrm>
              <a:off x="542089" y="242150"/>
              <a:ext cx="11233898" cy="5960942"/>
              <a:chOff x="542089" y="242150"/>
              <a:chExt cx="11233898" cy="596094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1108953-C5E5-0C90-07DC-D30BF2799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089" y="751287"/>
                <a:ext cx="5137031" cy="5123035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957D3DE-0235-B7E8-9185-BF98DB21B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045" y="242150"/>
                <a:ext cx="5960942" cy="59609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28B22-3C18-1E95-83BE-9B95E38F6FB5}"/>
              </a:ext>
            </a:extLst>
          </p:cNvPr>
          <p:cNvSpPr>
            <a:spLocks noChangeAspect="1"/>
          </p:cNvSpPr>
          <p:nvPr/>
        </p:nvSpPr>
        <p:spPr>
          <a:xfrm>
            <a:off x="0" y="1042797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8</cp:revision>
  <dcterms:created xsi:type="dcterms:W3CDTF">2018-07-03T17:27:08Z</dcterms:created>
  <dcterms:modified xsi:type="dcterms:W3CDTF">2023-03-23T22:48:36Z</dcterms:modified>
</cp:coreProperties>
</file>