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6A94-96FF-4689-99B0-554832D85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492F5-7ACF-40AF-889D-AC2CDECB2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8FB5B-3670-4BD1-8020-178B8D98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05FEB-725F-460A-8368-3945277D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CF566-8AD8-4EB6-AFA6-2E7112C3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96E87-2EBD-4069-A8D5-F1E1B340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AA725-F445-4059-AF69-1509A33DE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C935A-0DCA-42BA-886C-DF92D54E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A24B4-43A1-4047-89E6-6BA430EE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73247-28B9-42F9-AED1-921241E9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0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53042-F6F0-4826-8307-ABDD03946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E2F83-7B78-401A-A601-4782C7332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0A549-C30C-447F-9660-3380E873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C98F8-45AE-4C91-90E3-D73199CC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3D034-6728-495D-B88E-53C7F6E4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10AF-5857-443E-86D2-1B33DD64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CEAA5-0B62-401F-8FA7-BCB34B117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67C59-3257-4CC8-A656-293B2D5A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741B-4593-4051-A110-FDC24AA9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E34E3-465D-4279-936C-5214BB60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5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32D6-EDCE-47B5-A121-164FBAEA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ADEFF-8671-4503-85D8-C0A02E581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CEC01-0876-4AD2-A9E7-DE00A9F5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A2039-3DBD-4FDA-81B8-F0E0E690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700-642E-4A60-94CA-B9721132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0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2651-3648-4C16-BE34-55A27F67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096E-E7AF-4CD1-A4C7-B31F17CCE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F05F6-A11F-442F-BC9F-F9EFFDFA5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EB922-E5E2-4584-8B7F-20B70288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F017C-3052-4E53-B335-E69626AF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38A8E-7E42-4E87-BF6A-40D9315E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2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3EBB-7D50-42E6-A3E5-A149AE9B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462CF-1377-4A03-9600-4C7C9E229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A7C63-6C7D-40F8-8CB1-AA6B03231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67113-F8E5-4E16-B331-846721085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72F6E-2A2F-44AE-8D96-CB92F23B8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BF1BE-91B1-4456-AA8B-19982E55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46F490-9963-4C01-B424-781CF7F2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23860-7E45-4BD9-9C67-8899E2F4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8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F788-D3C2-40A0-A5C8-E10A60AF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74E9E-5CDD-41BD-A677-11C176A6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E7D87-41BA-4F43-AB9F-4B701FB4E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3A7E8-CE2A-46DE-A1E9-1F289D23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0F430-99EB-4D00-9A66-E2716CBC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955DD-9A4E-4DF9-9372-CB81FCD8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0283-FEAC-4226-8510-1094E545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6A49-F29A-4F2B-B086-08AA3880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CD816-36F0-457A-9701-392000F7E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5A0AD-E910-4FB9-A62E-02F6D414C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FDF7-2444-406E-910E-C23EB8CA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CD4DB-22AA-49B6-908C-D8773F30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3EA72-7D12-468B-BFD2-EE299FDA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7F5E-93FF-4061-A819-A1FD9A93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3758F-7E0F-44F2-B510-744ADEF82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B1C5A-EAAE-4F6D-9573-CEB3A7E5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274EF-6241-4869-A8D8-FAD4276F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25CEF-8CA8-44FC-926F-37FDBC6A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B06-9E1C-4ADB-8A22-C7A7EDEB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0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F5CF5-1A68-4870-A29B-6587F7C0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E8C16-CCFB-47BB-B58B-22D77D52A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EBE04-3208-45B8-B27D-3F86F5CC1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B002-ECA4-4031-83A8-022EB6DA8595}" type="datetimeFigureOut">
              <a:rPr lang="en-US" smtClean="0"/>
              <a:t>3/6/23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92137-96ED-407C-A953-707DCC043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2EDD0-EB91-4DB2-9971-25F822AD6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D9DF-239E-4FCB-8B96-8D9A18B1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A06A771-A0F0-B9AE-3C8D-65852BFA8575}"/>
              </a:ext>
            </a:extLst>
          </p:cNvPr>
          <p:cNvGrpSpPr/>
          <p:nvPr/>
        </p:nvGrpSpPr>
        <p:grpSpPr>
          <a:xfrm>
            <a:off x="1026108" y="1637750"/>
            <a:ext cx="10280325" cy="4053840"/>
            <a:chOff x="1026108" y="1637750"/>
            <a:chExt cx="10280325" cy="405384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A8946BAC-CE3E-06C4-9669-A2140826F8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23" r="5076"/>
            <a:stretch/>
          </p:blipFill>
          <p:spPr bwMode="auto">
            <a:xfrm>
              <a:off x="6709719" y="1637750"/>
              <a:ext cx="4596714" cy="4035627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7549099-24EB-0989-CE62-61FCDA9D7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08" y="1637750"/>
              <a:ext cx="5405120" cy="405384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396190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Joseph Picone</cp:lastModifiedBy>
  <cp:revision>3</cp:revision>
  <dcterms:created xsi:type="dcterms:W3CDTF">2018-07-03T17:27:08Z</dcterms:created>
  <dcterms:modified xsi:type="dcterms:W3CDTF">2023-03-06T11:09:15Z</dcterms:modified>
</cp:coreProperties>
</file>