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 showGuides="1">
      <p:cViewPr varScale="1">
        <p:scale>
          <a:sx n="117" d="100"/>
          <a:sy n="117" d="100"/>
        </p:scale>
        <p:origin x="808" y="16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D04139-4A2A-EBDB-7872-45C3A3A603C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BF89513-4B88-B726-1C56-364B0D83BB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7D716B-1AFB-2465-3BEE-643E38EFB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A3B582E-D537-B5F2-3DB7-EB53761E27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11F258-0867-B0CA-BA88-AD928F8A08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3622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4476F0-3CC4-BEC1-BC2B-479179AE4F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0D17B5-BB0D-5D85-345D-E04BCC3C23D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B8E330-2C32-0CA1-E49A-9FA35C31D6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C0D694B-3A0B-4E67-01A0-60B29F5D8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1FC304-CCEB-837F-D56C-AD6ACD0A4C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07417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509F58F-4554-602F-9BD3-B6DBECEA67D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4CA324D-04B9-D946-195B-C66CD72790F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295313-BCD8-87F7-85AE-74180E32F0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F2BC056-B183-34ED-42A3-6A3957BFBF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BFE6F0-5252-6157-0678-BFD255A7FA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582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5BDD8D-803C-3395-8728-1F78C341DB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D6503C-8899-A223-6D2A-E272D59249B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CBE360A-A264-2C5F-D809-AD59458BD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44052F-F7D6-FD32-82D6-2855188EA6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6C4AD77-8F3E-2341-9120-1BB80095F9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86625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FDCAA5-1625-83FC-2A14-E0B6C48E902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710FF47-DB0C-F431-0E4A-064682A3198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16A8F-B600-17A9-4DA0-00BCEDFDA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8848B2-C2DB-DD2B-D98D-19B143AA1D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C7E2829-2F67-1B64-C2C3-4BF9F13BA5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1541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FADBBE-A2B0-4173-984C-75D433A9A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E760D48-31B3-A8B0-3DC8-1D0A62DFA0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8B71DA-4611-8B42-C3DD-C3A67BA84B4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9B1844-21BB-70D1-8B25-798C3B1C5F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3BEA050-7EE6-1058-533B-FF92C57CCE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E31C925-2A65-32AF-1116-890E619893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3943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1A630E-ACAF-5BF3-EBEF-2F539074D5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A786E6-1727-121A-AEDF-C8684BF7A37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AD180CE-67E2-DE05-3D1D-7CE326451F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DC18105-7529-9D61-6D30-F1711D9A657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E063A24-ED47-34D1-A099-276080D522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1F5A0A0-828F-61FE-8B7B-70473028A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87217B5-2E36-82C0-EF4A-D800991734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92F97E37-E2AA-4BE4-ED36-BAC78FA34F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3675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D44C70-1769-6375-0D65-F429C71BEE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3714AEB-E63D-9B87-BCAB-28B26E3419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52881B-EAC0-5AA6-7287-BBABAFE0C5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D0208C3-CBFA-DA33-91A3-520D9471E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61925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1153C76-80F5-ABC9-BABC-5789D62621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A0AFC57-00E8-297A-1B4D-3C902530183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4D094AA-A5D6-B334-2977-33D889F182A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340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499C03-D900-6B93-9E33-6D22F9B3AC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96D87D-D92D-74D4-464B-25A7FCD8A9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3C78E4-CA6B-A55E-50FB-BBAAB90E30E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9B69E9-0563-15C1-1E6E-CAA76DFE87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11AA771-C94C-65B7-1077-EC9C3BB5F3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58D9463-8288-D985-2332-53431AFEF0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6239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9813AD-869F-670D-25F1-B579F5759A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7FC2DB-92F0-1BB6-AD0E-893834623EE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5003C6B-3153-E2D2-E883-692B4385202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028F7-97AD-D5E2-A974-9C7102DA0B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7CDC512-2EAD-1981-E661-648D070465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04640-18A6-D56B-7C79-D174314FD3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21805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2B43AF9-E696-B7A2-8016-FF1F7F1C05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9772C5A-2F55-0006-CC12-5195FBD505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CB782B1-6C3E-AFA2-E2D7-CC3DD9B0169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4E77088-792A-A647-9BEF-B2A86AD0CFD0}" type="datetimeFigureOut">
              <a:rPr lang="en-US" smtClean="0"/>
              <a:t>10/8/22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50C980-AB36-6EA4-4128-DC2848E7EB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FDE66-601F-CC35-B1AF-05CDDB7F440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8E431-9187-5C49-804F-DB6EBF4EA1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0663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>
            <a:extLst>
              <a:ext uri="{FF2B5EF4-FFF2-40B4-BE49-F238E27FC236}">
                <a16:creationId xmlns:a16="http://schemas.microsoft.com/office/drawing/2014/main" id="{ED80C018-1A48-6F2D-4675-7CFE20FCE80A}"/>
              </a:ext>
            </a:extLst>
          </p:cNvPr>
          <p:cNvGrpSpPr/>
          <p:nvPr/>
        </p:nvGrpSpPr>
        <p:grpSpPr>
          <a:xfrm>
            <a:off x="217715" y="370113"/>
            <a:ext cx="7726546" cy="2563587"/>
            <a:chOff x="217715" y="370113"/>
            <a:chExt cx="7726546" cy="2563587"/>
          </a:xfrm>
        </p:grpSpPr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7F2E0975-6962-899C-6DEA-7A766883A679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217715" y="370114"/>
              <a:ext cx="3418114" cy="2563586"/>
            </a:xfrm>
            <a:prstGeom prst="rect">
              <a:avLst/>
            </a:prstGeom>
          </p:spPr>
        </p:pic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8D80405D-44DE-880A-1F78-0E872B2EAB12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3635828" y="370113"/>
              <a:ext cx="4308433" cy="256358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389260546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Macintosh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Joseph Picone</dc:creator>
  <cp:lastModifiedBy>Joseph Picone</cp:lastModifiedBy>
  <cp:revision>1</cp:revision>
  <dcterms:created xsi:type="dcterms:W3CDTF">2022-10-09T02:47:31Z</dcterms:created>
  <dcterms:modified xsi:type="dcterms:W3CDTF">2022-10-09T02:53:21Z</dcterms:modified>
</cp:coreProperties>
</file>