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4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8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0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6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06DA-92CE-4FCF-99CA-A525EE599FD2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1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36506"/>
            <a:ext cx="12192000" cy="4825619"/>
            <a:chOff x="0" y="1011100"/>
            <a:chExt cx="12192000" cy="482561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26"/>
            <a:stretch/>
          </p:blipFill>
          <p:spPr>
            <a:xfrm>
              <a:off x="5752123" y="1011100"/>
              <a:ext cx="6439877" cy="482561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91" r="10214"/>
            <a:stretch/>
          </p:blipFill>
          <p:spPr>
            <a:xfrm>
              <a:off x="0" y="1011100"/>
              <a:ext cx="5752123" cy="4825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170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2019-03-29T18:11:32Z</dcterms:created>
  <dcterms:modified xsi:type="dcterms:W3CDTF">2019-03-29T18:12:36Z</dcterms:modified>
</cp:coreProperties>
</file>