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75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AED06F-DEAB-477F-9E31-FD25DA5A7130}"/>
              </a:ext>
            </a:extLst>
          </p:cNvPr>
          <p:cNvGrpSpPr/>
          <p:nvPr/>
        </p:nvGrpSpPr>
        <p:grpSpPr>
          <a:xfrm>
            <a:off x="1026108" y="1637750"/>
            <a:ext cx="10276933" cy="4053840"/>
            <a:chOff x="960120" y="1402080"/>
            <a:chExt cx="10276933" cy="4053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B39B97-C1B5-4004-AB9F-0F82C4AE7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" t="33398" r="1" b="7492"/>
            <a:stretch/>
          </p:blipFill>
          <p:spPr>
            <a:xfrm>
              <a:off x="6096001" y="1402080"/>
              <a:ext cx="5141052" cy="40538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97E637-2AE5-4829-BAC9-214CAD4BD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" y="1402080"/>
              <a:ext cx="5405120" cy="40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Tarek Elseify</cp:lastModifiedBy>
  <cp:revision>2</cp:revision>
  <dcterms:created xsi:type="dcterms:W3CDTF">2018-07-03T17:27:08Z</dcterms:created>
  <dcterms:modified xsi:type="dcterms:W3CDTF">2018-07-03T17:51:33Z</dcterms:modified>
</cp:coreProperties>
</file>