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C367-3755-4C4B-8A1B-EC2CA821F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8B3A0-2BAA-4EC6-9398-EDEEDB7DD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6D8D4-F463-4DCC-9770-CCBEC3EF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9DCCD-00F7-4BD8-98A3-6AD81FD73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9F2C1-5EF2-40EF-A8CA-6B72D7DE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4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3A40-8D1C-4AC9-AB13-F9EDAB238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DF6210-8BD8-40CA-8207-ED45B3D7C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83968-7358-42EE-91E4-F6498D05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119FC-BDE0-492E-93C0-FC952589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54BD5-CFFB-4D7F-A9A5-283C925B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2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E8ED4B-D0A3-4966-8DE0-27FE85F58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3C8BB-A32E-491C-8F4A-5D16252D3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4A1E5-1D7B-4777-8965-21FB5CA6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B99F7-C9E4-4236-8288-E25F17FD1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F9C4E-6F55-48B2-87C3-C866352AA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5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6136-E4D9-4FC7-A7DC-E064387B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E8072-1725-45BE-BA72-AA606C667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1B2D4-194E-4B4D-8235-EE732C100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F4F0E-475F-4FC2-9831-F2F0C369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74689-E64A-4401-99BF-0AA1DF40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7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8FF5C-C064-46B8-9A08-EBC112CF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70B02-511A-4114-923E-98BCF8A3A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78165-25FC-49D0-8AC9-C831C2B6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3C880-BC43-4D8D-8C62-E70ED8274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52D-5644-4455-9699-FF5B60E2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8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86B9-1DF5-479F-B2B6-E1C35D0EF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53622-DF57-4C19-9ACA-7A2CDA6BC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69209-7A9A-4BF2-852E-4C65D2E31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F3B5F-6EEB-436F-A45C-8881230D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94EB9-EDCE-4D6B-A5AC-17F0F171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2E85B-547D-42AF-B473-988EE905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3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FB933-7270-4BE1-807D-7E089452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6F97F-C0BF-4730-BAA1-25867472B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1A08F-772D-4339-9740-E2E4F6958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173A6B-0982-4285-8CDE-2E2C7C125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84355B-7910-4292-B338-9BCF096F4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43E920-7F24-48D2-B1A0-656FAA57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8408DF-781A-455F-AB82-853F26CC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ADFCE-A944-4CE5-A9EF-91D37FCC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3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065F8-A065-4E76-8F79-FDDB349E6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05E82F-2C5D-412C-8310-0209FA22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745A9-ED32-4D24-92A1-BA73BAE9A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6B99D-0537-4072-9641-70C0FBFC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8C2E33-E34F-425F-8734-CC7D9D0B4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1B086A-ACD8-4157-989B-24C8A5AB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C6906-8885-4039-902E-9E2A04150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EE62-CAD3-4EA1-9BE3-A95681E90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5E43F-1992-4FAF-8063-39E365E37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1BCBB-D30B-40E5-8353-CB09D6F62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0C592-4A7D-4DD9-947A-D484AFFD2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24613-B543-4CAA-A191-DF653B0DE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45B6D-A56B-4E51-93A7-A999B175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8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F7CC7-4ECD-4A2C-987C-E73F10082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FF11EF-8B1A-4C0A-9124-81EB512E5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35B43-B6D9-4A03-A71F-915655D6C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52F95-28E4-4971-8FD1-CB8CB7661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51089-ABD7-479F-AB96-BE25E8C4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F0459-1D1A-4C63-833E-A5E05DDD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4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843BB7-A4C3-4800-BF8A-84191724B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600A1-D5F8-4B2B-960B-1C03CAED0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13D47-29E6-4D19-8A15-CAF7B4B55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F82CE-B156-41BA-9993-E0060AF812C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20B51-6833-44FB-80D1-E42586715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0B35-858E-4A2A-A9C9-7B5D51172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D8A93-528F-463E-B013-78F2E6DB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1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7E8B052-156F-4FD6-814C-3AC20312BB7B}"/>
              </a:ext>
            </a:extLst>
          </p:cNvPr>
          <p:cNvGrpSpPr/>
          <p:nvPr/>
        </p:nvGrpSpPr>
        <p:grpSpPr>
          <a:xfrm>
            <a:off x="1108038" y="1591307"/>
            <a:ext cx="10271760" cy="4053842"/>
            <a:chOff x="960120" y="1402078"/>
            <a:chExt cx="10271760" cy="405384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90513C5-23B3-45A4-A653-85E8D8127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120" y="1402078"/>
              <a:ext cx="5421826" cy="405384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037BE82-F05D-47E0-9E96-BEF7051F9C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466"/>
            <a:stretch/>
          </p:blipFill>
          <p:spPr>
            <a:xfrm>
              <a:off x="6381946" y="1402078"/>
              <a:ext cx="4849934" cy="40538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250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2018-06-27T20:34:02Z</dcterms:created>
  <dcterms:modified xsi:type="dcterms:W3CDTF">2018-06-27T20:40:19Z</dcterms:modified>
</cp:coreProperties>
</file>